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обзор темы и основные направления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крупных эволюционных изменений, формирующих новые таксоны.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исследует формирование крупных таксонов и была выделена А.Н. Филипченко в 1927 году. Используются данные из разнообразных биологических дисциплин для понимания этих процессов.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понятия макроэволюции в науке
</a:t>
            </a:r>
            <a:endParaRPr lang="en-US" sz="295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макроэволюция?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сосредоточена на таксонах выше видового уровня — рода, семейства, отряды и классы, включая формирование крупных групп организмов.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анализирует процессы возникновения новых анатомических структур и жизненных стратегий, которые выходят за рамки микроизменений внутри видов.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появление млекопитающих и развитие цветковых растений, отражающие глубокие эволюционные преобразования.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и механизмы макроэволюции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— быстрое разнообразие видов, занявших новые экологические ниши после изменений среды.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— расходящееся развитие групп, приводящее к появлению различных форм с общим предком.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 — сходство признаков у отдалённых родственных групп вследствие похожих условий жизни.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анатомических и физиологических адаптаций, например, вторичный выход к воде у китообразных.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Филетические преобразования и кладогенез в макроэволюции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 в линии лошади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Филетическое преобразование проявляется в постепенной эволюции лошади с изменением строения конечностей и зубов.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эволюционной линии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Кладогенез — разделение линии на новые ветви; примером служит появление млекопитающих и птиц от рептилий.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эволюционных групп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Кладогенез обеспечивает появление самостоятельных групп, адаптирующихся к разным экологическим условиям.
</a:t>
            </a:r>
            <a:endParaRPr lang="en-US" sz="13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и хронология макроэволюции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макроэволюции существенно разнятся — от миллионов до десятков миллионов лет для формирования новых групп.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вариативность скоростей связана с экологическими и биологическими особенностями разных таксонов.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эволюционной биологии, 2023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50" y="1805308"/>
            <a:ext cx="2002855" cy="19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474" y="1171809"/>
            <a:ext cx="2002855" cy="19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1992" y="1806663"/>
            <a:ext cx="2002855" cy="19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1761" y="1157992"/>
            <a:ext cx="2002855" cy="19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инновации — ключевые изменения
</a:t>
            </a:r>
            <a:endParaRPr lang="en-US" sz="2594" dirty="0"/>
          </a:p>
        </p:txBody>
      </p:sp>
      <p:sp>
        <p:nvSpPr>
          <p:cNvPr id="13" name="Text 2"/>
          <p:cNvSpPr txBox="1"/>
          <p:nvPr/>
        </p:nvSpPr>
        <p:spPr>
          <a:xfrm>
            <a:off x="35340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перьев у динозавров
</a:t>
            </a:r>
            <a:pPr algn="ctr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перьев открыло путь к развитию птиц, резко расширив возможности тероподов для терморегуляции и полёта.
</a:t>
            </a:r>
            <a:endParaRPr lang="en-US" sz="1215" dirty="0"/>
          </a:p>
        </p:txBody>
      </p:sp>
      <p:sp>
        <p:nvSpPr>
          <p:cNvPr id="14" name="Text 3"/>
          <p:cNvSpPr txBox="1"/>
          <p:nvPr/>
        </p:nvSpPr>
        <p:spPr>
          <a:xfrm>
            <a:off x="2462710" y="32090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у млекопитающих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структура улучшила кровообращение, обеспечив высокий обмен веществ и активный образ жизни.
</a:t>
            </a:r>
            <a:endParaRPr lang="en-US" sz="1233" dirty="0"/>
          </a:p>
        </p:txBody>
      </p:sp>
      <p:sp>
        <p:nvSpPr>
          <p:cNvPr id="15" name="Text 4"/>
          <p:cNvSpPr txBox="1"/>
          <p:nvPr/>
        </p:nvSpPr>
        <p:spPr>
          <a:xfrm>
            <a:off x="457245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цветка у покрытосеменных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позволил эффективное размножение, расширив распространение растений и их биологические связи.
</a:t>
            </a:r>
            <a:endParaRPr lang="en-US" sz="1241" dirty="0"/>
          </a:p>
        </p:txBody>
      </p:sp>
      <p:sp>
        <p:nvSpPr>
          <p:cNvPr id="16" name="Text 5"/>
          <p:cNvSpPr txBox="1"/>
          <p:nvPr/>
        </p:nvSpPr>
        <p:spPr>
          <a:xfrm>
            <a:off x="6681760" y="3194451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хитинового покрова у членистоногих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обеспечил защиту и опору, способствуя успешной колонизации суши и разнообразию видов.
</a:t>
            </a:r>
            <a:endParaRPr lang="en-US" sz="11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9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5474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90399" y="4186700"/>
            <a:ext cx="43995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предпосылки макроэволюции
</a:t>
            </a:r>
            <a:endParaRPr lang="en-US" sz="3041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массивных изменений в геноме может привести к появлению новых признаков и функций у организмов.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мутации
</a:t>
            </a:r>
            <a:endParaRPr lang="en-US" sz="140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генетического материала разных видов — ключевой процесс формирования митохондрий и хлоропластов.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Симбиогенез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Дупликации и делеции создают вариации в ДНК, способствуя эволюционным инновациям и адаптациям.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Перестройки генома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генов между организмами увеличивает генетическое разнообразие и адаптивные возможности.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хромосом становится источником быстрого эволюционного разнообразия, особенно у растений.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и гаплоидизация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868989"/>
            <a:ext cx="4759500" cy="17008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микро- и макроэволюции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 масштабах, характеристиках и продолжительности процессов эволюционных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охватывает длительные и масштабные преобразования, преодолевающие границы вида.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эволюционной биологии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ряды: свидетельства макроэволюции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лошади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мелкого лесного Eohippus с четырьмя пальцами до современного Equus — последовательные изменения подтверждают постепенное развитие линии.
</a:t>
            </a:r>
            <a:endParaRPr lang="en-US" sz="1251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переходный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признаками динозавров и птиц, Археоптерикс подтверждает цепочку возникновения новых таксонов на уровне класса.
</a:t>
            </a:r>
            <a:endParaRPr lang="en-US" sz="1233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формы в слоях горных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ископаемых с постепенными морфологическими изменениями указывает на этапность макроэволюционных процессов.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 как инструмент макроэволюции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на морфологических, анатомических и молекулярных данных для построения эволюционных связей
</a:t>
            </a:r>
            <a:endParaRPr lang="en-US" sz="14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быстрые макроэволюционные изменения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Стремительное появление флоры и фауны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кембрийского взрыва за примерно 20 миллионов лет возникло большинство основных типов животных, среди которых трилобиты и первые хордовые. Этот период ознаменовал начало сложных биоразнообразных экосистем.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жизни и их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организмы с твердыми скелетами, что способствовало их лучшей сохранности в ископаемом состоянии и облегчило изучение эволюционных последовательностей.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стимулировавшие быстрые изменения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кислорода в атмосфере, генетические инновации и свободные экологические ниши создали условия для стремительного развития новых биологических форм.
</a:t>
            </a:r>
            <a:endParaRPr lang="en-US" sz="11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их роль в макроэволюции
</a:t>
            </a:r>
            <a:endParaRPr lang="en-US" sz="2628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вымирание: глобальная катастрофа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252 миллионов лет назад более 90% морских видов исчезли, что создало условия для коренной перестройки экосистем и открытие новых эволюционных возможностей.
</a:t>
            </a:r>
            <a:endParaRPr lang="en-US" sz="1140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вымирание: конец эпохи динозавров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миллионов лет назад массовое вымирание привело к исчезновению большинства динозавров, что дало толчок развитию млекопитающих и птиц.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экологических ниш и адаптивная радиация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катастрофы многие экологические ниши освободились, что вызвало быстрое разнообразие новых групп организмов, занявших освободившиеся места в экосистемах.
</a:t>
            </a:r>
            <a:endParaRPr lang="en-US" sz="10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показывают постепенные изменения у лошадей от четырехпалого Eohippus к современному однопалому Equus. Это отражается в перестройке конечностей и зубов по слоям ископаемых.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изменения: пример лошади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осадочных пород позволяет установить хронологию изменений, подтверждая эволюционный процесс с постепенной адаптацией к жизни в открытых пространствах и смене рационов питания.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Гомологии как свидетельство макроэволюции
</a:t>
            </a:r>
            <a:endParaRPr lang="en-US" sz="288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структуры имеют общее происхождение, но могут выполнять разные функции, что свидетельствует о дивергенции от общего предка. Например, скелет руки человека и крыла птицы схож строением.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гомологий помогают проследить эволюционные связи между таксонами, что способствует пониманию механизма формирования новых групп и выявлению их родственных отношений.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биогеографических закономерностей позволяет восстановить миграционные маршруты и эволюционные связи крупных таксонов, дополняя данные палеонтологии и филогенетики.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Биогеография: подтверждение дивергенции
</a:t>
            </a:r>
            <a:endParaRPr lang="en-US" sz="301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разным континентам отражает их историческую изоляцию и независимый эволюционный путь, что подтверждает дивергенцию на макроуровне.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сумчатых в Австралии и Южной Америке демонстрирует, как разделение континентов привело к формированию сходных адаптаций у удалённых групп из общего предка.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 используют скорость накопления мутаций в генах, чтобы оценить время расхождения между эволюционными линиями.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 и временные рамки дивергенции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расчетам, предки человека и шимпанзе отделились примерно 5-7 миллионов лет назад, что согласуется с палеонтологическими данными.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между птицами и млекопитающими датируется около 300 миллионов лет назад, что отражает глубокое разделение в позвоночных.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служат инструментом проверки эволюционных гипотез и уточнения хронологии крупных событий в истории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млрд лет
</a:t>
            </a:r>
            <a:pPr algn="ctr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возраст жизни на Земле, за который макроэволюция сформировала огромное разнообразие биологических форм и адаптаций.
</a:t>
            </a:r>
            <a:endParaRPr lang="en-US" sz="8896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раскрывает фундаментальные механизмы происхождения новейших биологических инноваций и биоразнообразия, важные для медицины и экологии.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эволюционной биологии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конвергентной эволюции и случайных факторов усложняет выделение достоверных эволюционных линий и их интерпретацию.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дискуссии в изучении макроэволюции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Ископаемая летопись неполна, что затрудняет реконструкцию полной картины эволюции и приводит к пробелам в данных.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Обсуждается характер темпов эволюции: постепенный градуализм или прерывистое равновесие с быстрыми изменениями и длительными паузами.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— ключ к пониманию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макроэволюции интегрирует разные научные дисциплины для объяснения формирования видов и экосистем, что важно для рационального использования природных ресурсов и сохранения биоразнообразия.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2026-05-10T05:19:14Z</dcterms:created>
  <dcterms:modified xsi:type="dcterms:W3CDTF">2026-05-10T05:19:14Z</dcterms:modified>
</cp:coreProperties>
</file>