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jpeg"/><Relationship Id="rId3" Type="http://schemas.openxmlformats.org/officeDocument/2006/relationships/image" Target="../media/image-20-3.png"/><Relationship Id="rId4" Type="http://schemas.openxmlformats.org/officeDocument/2006/relationships/image" Target="../media/image-2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9100" y="2382108"/>
            <a:ext cx="3306000" cy="25569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05000" y="3284900"/>
            <a:ext cx="4415100" cy="134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метель превращает обычную дорогу в испытание.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005000" y="702675"/>
            <a:ext cx="4415100" cy="2263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Т. Золотухина «Метель»: зимняя история о природе и внимательности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27750" y="1573800"/>
            <a:ext cx="26487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история Т. Золотухиной для урока чтения
</a:t>
            </a:r>
            <a:endParaRPr lang="en-US" sz="3200" dirty="0"/>
          </a:p>
        </p:txBody>
      </p:sp>
      <p:sp>
        <p:nvSpPr>
          <p:cNvPr id="6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Т. Золотухиной знакомит младших школьников с зимним явлением через короткие и яркие картины. Здесь легко увидеть снег, ветер, дорогу и почувствовать, как меняется настроение природы.
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перед читателем возникает зимний день, в котором снег уже не лежит спокойно, а кружится и летит по воздуху, словно всё вокруг пришло в движение.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1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Какая картина появляется в начале произведения
</a:t>
            </a:r>
            <a:endParaRPr lang="en-US" sz="2718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усиливается, и привычные очертания становятся менее чёткими. Из-за этого мир кажется тревожным, а сама погода — всё более настойчивой и сильной.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начало сразу показывает: зима в тексте не просто красивая, она меняет всё вокруг человека и требует внимательности даже к самым знакомым дорогам.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0000" y="2620253"/>
            <a:ext cx="3983400" cy="19216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36450" y="2620253"/>
            <a:ext cx="3983400" cy="192167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54250" y="517075"/>
            <a:ext cx="8035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как главная героиня зимней картины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54000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1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Снежная сила, которая закрывает путь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2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Метель в произведении похожа на большую белую волну, которая накрывает дорогу и стирает привычные ориентиры. Снег поднимается вихрями, воздух становится шумным, а пейзаж — почти празднично белым. При этом чувствуется сила стихии.
</a:t>
            </a:r>
            <a:endParaRPr lang="en-US" sz="1314" dirty="0"/>
          </a:p>
        </p:txBody>
      </p:sp>
      <p:sp>
        <p:nvSpPr>
          <p:cNvPr id="8" name="Text 3"/>
          <p:cNvSpPr txBox="1"/>
          <p:nvPr/>
        </p:nvSpPr>
        <p:spPr>
          <a:xfrm>
            <a:off x="4636450" y="1352225"/>
            <a:ext cx="3983400" cy="115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пейзаж, который хочется рассматривать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этой сцены легко представить деревья в снегу, узкую заметённую тропинку и сугробы по сторонам. Картина выглядит красиво, но в ней есть и напряжение: природа словно напоминает человеку о своей мощи.
</a:t>
            </a:r>
            <a:endParaRPr lang="en-US" sz="1286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29400" y="143195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Читатель сначала чувствует лёгкое волнение: кажется, будто ветер вот-вот разгонит всё вокруг. Это делает зимнюю картину живой и немного неожиданной.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517075"/>
            <a:ext cx="80799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чувства вызывает зимняя стихия
</a:t>
            </a:r>
            <a:endParaRPr lang="en-US" sz="2800" dirty="0"/>
          </a:p>
        </p:txBody>
      </p:sp>
      <p:sp>
        <p:nvSpPr>
          <p:cNvPr id="7" name="Text 3"/>
          <p:cNvSpPr txBox="1"/>
          <p:nvPr/>
        </p:nvSpPr>
        <p:spPr>
          <a:xfrm>
            <a:off x="729400" y="2596100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появляется удивление: как быстро знакомое место может стать почти незнакомым, если началась метель. Здесь интересно наблюдать, как меняется мир прямо на глазах.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729400" y="3685527"/>
            <a:ext cx="7819200" cy="66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Вместе с тревогой приходит осторожность. Зима в тексте красива, но строгая, и именно это учит не только любоваться ею, но и относиться к ней внимательно.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2269" y="1205475"/>
            <a:ext cx="262687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5162" y="1226425"/>
            <a:ext cx="425700" cy="37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80520"/>
            <a:ext cx="425700" cy="340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7862" y="3040650"/>
            <a:ext cx="420300" cy="4203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находится в центре событий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на дороге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люди становятся главными участниками зимней истории. Им нужно идти дальше, не теряя ориентира, и это сразу делает их поведение собранным и осмысленным.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Внимательный взгляд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смотрят по сторонам, замечают дорогу и стараются не пропустить важные детали. Такая наблюдательность помогает им справляться с непогодой без лишней суеты.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Взаимопомощь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трудной обстановке особенно ценится поддержка друг друга. Совместные действия делают путь спокойнее и показывают, что вместе преодолевать метель легче.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Сложная погода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Сама метель словно тоже участвует в событиях: она мешает шагать, закрывает обзор и проверяет людей на выдержку. Поэтому герои должны быть особенно осторожны.
</a:t>
            </a:r>
            <a:endParaRPr lang="en-US" sz="13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устроены события в зимней истории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140127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перед читателем появляется спокойная зимняя картина. В ней ещё нет опасности, но уже чувствуется холодный воздух и приближение перемен.
</a:t>
            </a:r>
            <a:endParaRPr lang="en-US" sz="1300" dirty="0"/>
          </a:p>
        </p:txBody>
      </p:sp>
      <p:sp>
        <p:nvSpPr>
          <p:cNvPr id="11" name="Text 3"/>
          <p:cNvSpPr txBox="1"/>
          <p:nvPr/>
        </p:nvSpPr>
        <p:spPr>
          <a:xfrm>
            <a:off x="1905000" y="3198925"/>
            <a:ext cx="16707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Усиление метели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снег и ветер становятся сильнее. Погода перестаёт быть тихой и начинает влиять на всё вокруг, включая дорогу и видимость.
</a:t>
            </a:r>
            <a:endParaRPr lang="en-US" sz="1300" dirty="0"/>
          </a:p>
        </p:txBody>
      </p:sp>
      <p:sp>
        <p:nvSpPr>
          <p:cNvPr id="12" name="Text 4"/>
          <p:cNvSpPr txBox="1"/>
          <p:nvPr/>
        </p:nvSpPr>
        <p:spPr>
          <a:xfrm>
            <a:off x="2491150" y="1109950"/>
            <a:ext cx="18786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движение становится непростым. Знакомое место меняется, и человеку нужно идти медленнее, чтобы не ошибиться и не потеряться.
</a:t>
            </a:r>
            <a:endParaRPr lang="en-US" sz="1300" dirty="0"/>
          </a:p>
        </p:txBody>
      </p:sp>
      <p:sp>
        <p:nvSpPr>
          <p:cNvPr id="13" name="Text 5"/>
          <p:cNvSpPr txBox="1"/>
          <p:nvPr/>
        </p:nvSpPr>
        <p:spPr>
          <a:xfrm>
            <a:off x="4603151" y="219442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Осторожные 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выбирают спокойный и внимательный способ поведения. Они смотрят вокруг, не спешат и стараются действовать вместе.
</a:t>
            </a:r>
            <a:endParaRPr lang="en-US" sz="1300" dirty="0"/>
          </a:p>
        </p:txBody>
      </p:sp>
      <p:sp>
        <p:nvSpPr>
          <p:cNvPr id="14" name="Text 6"/>
          <p:cNvSpPr txBox="1"/>
          <p:nvPr/>
        </p:nvSpPr>
        <p:spPr>
          <a:xfrm>
            <a:off x="6650875" y="1635775"/>
            <a:ext cx="1878600" cy="123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Смягчение напряжения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тревога уменьшается. Зимняя картина остаётся яркой в памяти, но уже не кажется такой суровой, как в середине истории.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событий в произведении «Метель»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развития зимней картины в тексте Т. Золотухиной.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40000" y="517075"/>
            <a:ext cx="8079900" cy="69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рисуют снег и ветер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734350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снеге и вьюге сразу создают ощущение движения. Кажется, что белые хлопья кружатся прямо перед глазами и не дают спокойно смотреть вдаль.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27799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«ветер» добавляет звуки и энергию. Читатель будто слышит свист, а зимний воздух начинает казаться особенно резким и бодрящим.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20088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о холоде и дороге помогают почувствовать, что дело происходит не только в красивом пейзаже, но и в непростой зимней ситуации.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6860213" y="2100675"/>
            <a:ext cx="1561200" cy="193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такой лексике текст легко представить как живую картину. Она будто звучит, движется и немного щекочет нос морозом.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47" y="0"/>
            <a:ext cx="4028405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4750" y="1971350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снег, серое небо и деревья, покрытые инеем, создают спокойную, но не совсем мирную картину. Она выглядит почти сказочно, хотя в ней чувствуется холод и сила погоды.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594750" y="3227758"/>
            <a:ext cx="39348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Заметённая тропинка и сугробы по краям делают пейзаж очень понятным для ребёнка. По таким деталям легко увидеть, как знакомое место становится необычным и чуть-чуть строгим.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246075" y="517075"/>
            <a:ext cx="43737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детали, которые легко представить глазами
</a:t>
            </a:r>
            <a:endParaRPr lang="en-US" sz="2734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метель меняет движение людей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000" y="1584694"/>
            <a:ext cx="80799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обычный путь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идут привычно и уверенно, пока погода ещё не мешает. Дорога кажется знакомой, а вокруг можно легко различить предметы и направление.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769675" y="2435200"/>
            <a:ext cx="7850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усиливается снег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начинает кружиться сильнее, ветер поднимает его с земли. Шаги становятся медленнее, потому что идти уже труднее и осторожнее.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033149" y="3284325"/>
            <a:ext cx="75867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Ориентиры пропадают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белой пелены становится сложно разглядеть деревья, тропинку и другие приметы пути. Человеку труднее понять, куда двигаться дальше.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1357399" y="4130550"/>
            <a:ext cx="7262400" cy="6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Нужна особая 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сбиться с дороги, герои идут спокойно и не торопятся. Метель учит их быть собранными и беречь себя в зимнюю непогоду.
</a:t>
            </a:r>
            <a:endParaRPr lang="en-US" sz="1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2706" y="3000196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98231" y="3021146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500931" y="509171"/>
            <a:ext cx="420300" cy="4203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3028" y="549041"/>
            <a:ext cx="425700" cy="34056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540000" y="517075"/>
            <a:ext cx="2517600" cy="160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героям не растеряться
</a:t>
            </a:r>
            <a:endParaRPr lang="en-US" sz="2800" dirty="0"/>
          </a:p>
        </p:txBody>
      </p:sp>
      <p:sp>
        <p:nvSpPr>
          <p:cNvPr id="10" name="Text 2"/>
          <p:cNvSpPr txBox="1"/>
          <p:nvPr/>
        </p:nvSpPr>
        <p:spPr>
          <a:xfrm>
            <a:off x="540000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Спокойствие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0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Герои стараются не поддаваться страху. Спокойный человек лучше замечает дорогу, слышит других и принимает верные решения даже в сильную метель.
</a:t>
            </a:r>
            <a:endParaRPr lang="en-US" sz="1161" dirty="0"/>
          </a:p>
        </p:txBody>
      </p:sp>
      <p:sp>
        <p:nvSpPr>
          <p:cNvPr id="11" name="Text 3"/>
          <p:cNvSpPr txBox="1"/>
          <p:nvPr/>
        </p:nvSpPr>
        <p:spPr>
          <a:xfrm>
            <a:off x="3498225" y="3535393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Внимательность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3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зимней белизне легко потерять ориентиры, поэтому важно смотреть по сторонам. Внимание помогает заметить путь, следы и всё, что подсказывает направление.
</a:t>
            </a:r>
            <a:endParaRPr lang="en-US" sz="1125" dirty="0"/>
          </a:p>
        </p:txBody>
      </p:sp>
      <p:sp>
        <p:nvSpPr>
          <p:cNvPr id="12" name="Text 4"/>
          <p:cNvSpPr txBox="1"/>
          <p:nvPr/>
        </p:nvSpPr>
        <p:spPr>
          <a:xfrm>
            <a:off x="3498225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пути
</a:t>
            </a:r>
            <a:pPr algn="l" indent="0" marL="0">
              <a:lnSpc>
                <a:spcPct val="100000"/>
              </a:lnSpc>
              <a:buNone/>
            </a:pPr>
            <a:r>
              <a:rPr lang="en-US" sz="10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9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человек помнит, откуда пришёл и какие приметы видел раньше, ему легче не сбиться. Такая память становится настоящей опорой в непогоду.
</a:t>
            </a:r>
            <a:endParaRPr lang="en-US" sz="1189" dirty="0"/>
          </a:p>
        </p:txBody>
      </p:sp>
      <p:sp>
        <p:nvSpPr>
          <p:cNvPr id="13" name="Text 5"/>
          <p:cNvSpPr txBox="1"/>
          <p:nvPr/>
        </p:nvSpPr>
        <p:spPr>
          <a:xfrm>
            <a:off x="6243022" y="1044368"/>
            <a:ext cx="2387400" cy="86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друг другу
</a:t>
            </a:r>
            <a:pPr algn="l" indent="0" marL="0">
              <a:lnSpc>
                <a:spcPct val="100000"/>
              </a:lnSpc>
              <a:buNone/>
            </a:pPr>
            <a:r>
              <a:rPr lang="en-US" sz="103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Совместные действия делают героев сильнее. Когда рядом есть поддержка, идти в метель спокойнее, а любая трудность кажется уже не такой страшной.
</a:t>
            </a:r>
            <a:endParaRPr lang="en-US" sz="1129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43325" y="1043525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Зимняя природа в тексте показана красивой и сильной. Она восхищает, но требует осторожного отношения, потому что вьюга может быстро изменить привычный путь.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2329500" cy="323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произведения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743325" y="2343749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Человеку помогают не шум и спешка, а спокойствие, внимательность и разумные действия. Именно они позволяют не потеряться и сохранить уверенность в трудный момент.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3743325" y="3577624"/>
            <a:ext cx="4765500" cy="7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Важной оказывается и дружба. Когда люди действуют вместе, им легче справиться с холодом, ветром и страхом. Доброе участие делает любую дорогу безопаснее.
</a:t>
            </a:r>
            <a:endParaRPr lang="en-US" sz="11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93800" y="2858807"/>
            <a:ext cx="8756400" cy="20864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Нарядный зимний пейзаж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делает всё вокруг светлым, чистым и почти сказочным. Из-за этого зимняя картина кажется праздничной и очень красивой. Она сразу привлекает внимание читателя.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7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в произведении: красивая и строгая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60000" y="1278175"/>
            <a:ext cx="3735600" cy="129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Суровая сила метели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 та же зима может стать строгой и даже опасной. Ветер закрывает дорогу, а снег мешает идти. Поэтому красота здесь всегда соседствует с осторожностью.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3435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учит замечать, как меняется погода, и не игнорировать её сигналы. Зимой особенно важно одеваться правильно и вести себя аккуратно на улице.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65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учит текст первоклассника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3467925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показывает, что в сложной ситуации нельзя паниковать. Спокойствие помогает думать яснее, искать ориентиры и выбирать безопасный путь, даже если вокруг всё заметает снегом.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6201500" y="2100675"/>
            <a:ext cx="2225400" cy="17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история напоминает: рядом с товарищем идти легче. Поддержка, помощь и добрые слова делают детей увереннее, а трудную дорогу — немного короче.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4142" y="1563550"/>
            <a:ext cx="8071866" cy="2950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настроение текста
</a:t>
            </a:r>
            <a:endParaRPr lang="en-US" sz="2800" dirty="0"/>
          </a:p>
        </p:txBody>
      </p:sp>
      <p:sp>
        <p:nvSpPr>
          <p:cNvPr id="6" name="Text 2"/>
          <p:cNvSpPr txBox="1"/>
          <p:nvPr/>
        </p:nvSpPr>
        <p:spPr>
          <a:xfrm>
            <a:off x="540000" y="1116441"/>
            <a:ext cx="8079900" cy="35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зимняя погода влияет на чувства героев и на общее звучание произведения.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9731" y="1205475"/>
            <a:ext cx="367763" cy="4203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77862" y="1205475"/>
            <a:ext cx="420300" cy="420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40762" y="3061600"/>
            <a:ext cx="425700" cy="37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75162" y="3080520"/>
            <a:ext cx="425700" cy="34056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запоминающиеся слова и образы
</a:t>
            </a:r>
            <a:endParaRPr lang="en-US" sz="2800" dirty="0"/>
          </a:p>
        </p:txBody>
      </p:sp>
      <p:sp>
        <p:nvSpPr>
          <p:cNvPr id="9" name="Text 2"/>
          <p:cNvSpPr txBox="1"/>
          <p:nvPr/>
        </p:nvSpPr>
        <p:spPr>
          <a:xfrm>
            <a:off x="5407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сразу вызывает белую зимнюю картину. Оно помогает представить мягкое кружение хлопьев, которые меняют всё вокруг и делают пейзаж почти сказочным.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5162" y="1808225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Ветер в тексте звучит как сила, которая движет снег и мешает идти. Читатель почти слышит его свист и чувствует холодный воздух.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407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становится важным образом пути и выбора. Когда её заметает снегом, привычное место кажется незнакомым, и это усиливает напряжение истории.
</a:t>
            </a:r>
            <a:endParaRPr lang="en-US" sz="1300" dirty="0"/>
          </a:p>
        </p:txBody>
      </p:sp>
      <p:sp>
        <p:nvSpPr>
          <p:cNvPr id="12" name="Text 5"/>
          <p:cNvSpPr txBox="1"/>
          <p:nvPr/>
        </p:nvSpPr>
        <p:spPr>
          <a:xfrm>
            <a:off x="4775162" y="3643400"/>
            <a:ext cx="3457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Белая пустота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образ передаёт ощущение, будто вокруг стало почти ничего не видно. Он делает зимнюю сцену особенно яркой и немного таинственной.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10101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000" y="2999526"/>
            <a:ext cx="8079900" cy="162544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1750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Заметённая дорога сразу показывает главную трудность метели. Всё вокруг становится белым, и путь будто исчезает. Читатель понимает: теперь важно идти медленно и смотреть внимательно.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7075"/>
            <a:ext cx="8079900" cy="48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Памятный эпизод снежной дороги
</a:t>
            </a:r>
            <a:endParaRPr lang="en-US" sz="2800" dirty="0"/>
          </a:p>
        </p:txBody>
      </p:sp>
      <p:sp>
        <p:nvSpPr>
          <p:cNvPr id="7" name="Text 2"/>
          <p:cNvSpPr txBox="1"/>
          <p:nvPr/>
        </p:nvSpPr>
        <p:spPr>
          <a:xfrm>
            <a:off x="4894375" y="1598300"/>
            <a:ext cx="3414900" cy="106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500E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Рядом возникают следы, сугробы и фигуры людей в зимней одежде. Эти детали делают картину живой и помогают почувствовать, как непросто двигаться, когда знакомая дорога почти прячется под снегом.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9550" y="4626500"/>
            <a:ext cx="379500" cy="77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517075"/>
            <a:ext cx="80799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интересно детям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3776300" y="3213600"/>
            <a:ext cx="23460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Напряжённое движение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истории есть путь, трудность и осторожные действия героев. Из-за этого чтение не кажется скучным: события меняются, а зимняя погода будто сама ведёт рассказ.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6277525" y="2259125"/>
            <a:ext cx="23460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Понятный итог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ясно видно, что помогли внимательность, спокойствие и поддержка. Такой вывод легко обсудить в классе, поэтому произведение хорошо подходит для 1 класса.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540000" y="1724025"/>
            <a:ext cx="2346000" cy="1196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Яркая зимняя картина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первых строк ребёнок легко представляет снег, ветер и метель. Образы знакомые, поэтому текст быстро вызывает интерес и желание узнать, что будет дальше.
</a:t>
            </a:r>
            <a:endParaRPr lang="en-US" sz="13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4533F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8600" y="207230"/>
            <a:ext cx="3276600" cy="262384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0000" y="3405200"/>
            <a:ext cx="7986600" cy="122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чтения остаётся чувство зимней тишины и уважения к природе
</a:t>
            </a:r>
            <a:endParaRPr lang="en-US" sz="3200" dirty="0"/>
          </a:p>
        </p:txBody>
      </p:sp>
      <p:sp>
        <p:nvSpPr>
          <p:cNvPr id="7" name="Text 1"/>
          <p:cNvSpPr txBox="1"/>
          <p:nvPr/>
        </p:nvSpPr>
        <p:spPr>
          <a:xfrm>
            <a:off x="4206800" y="676700"/>
            <a:ext cx="4415100" cy="15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«Метель» Т. Золотухиной запоминается красивыми зимними образами и важным уроком: в непогоду нужно быть внимательным, спокойным и помогать друг другу. 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2026-05-23T23:53:50Z</dcterms:created>
  <dcterms:modified xsi:type="dcterms:W3CDTF">2026-05-23T23:53:50Z</dcterms:modified>
</cp:coreProperties>
</file>