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синодический и сидерический периоды планет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ключевых понятий движения планет и их значения для астрономии.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основы изучения планетных периодов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планет ведутся тысячелетиями, начиная с шумеров и древних греков. Понимание периодов обращения планет формировало основы календарей и моделей движения небесных тел; термины приобрели современный смысл с развитием точных инструментов в Новое время.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006775" y="1352750"/>
            <a:ext cx="3316200" cy="29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365,2564 суток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время полного оборота Земли вокруг Солнца относительно звёзд.
</a:t>
            </a:r>
            <a:endParaRPr lang="en-US" sz="5000" dirty="0"/>
          </a:p>
        </p:txBody>
      </p:sp>
      <p:sp>
        <p:nvSpPr>
          <p:cNvPr id="6" name="Text 2"/>
          <p:cNvSpPr txBox="1"/>
          <p:nvPr/>
        </p:nvSpPr>
        <p:spPr>
          <a:xfrm>
            <a:off x="513235" y="1130978"/>
            <a:ext cx="3532800" cy="24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Сидерический период — цикл обращения планеты относительно неподвижных звёзд, важный для измерения астрономического года.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3225" y="4048127"/>
            <a:ext cx="35328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справочники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синодического периода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Синодический период — это временной интервал между повторяющимися конфигурациями планеты, Земли и Солнца, например, от одного противостояния до следующего.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Величина синодического периода варьируется для планет в зависимости от их положения внутри или вне орбиты Земли.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период важен для определения оптимальных моментов наблюдения планет с Земли и планирования космических миссий.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вызваны тем, что Земля и другие планеты движутся по своим орбитам с разной скоростью, что влияет на видимую с Земли скорость и положение планет.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Наблюдаемая угловая скорость планеты — это результат суммирования реальной скорости планеты и скорости движения Земли по орбите.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периоды различаются?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сидерических периодов планет земной группы
</a:t>
            </a:r>
            <a:endParaRPr lang="en-US" sz="2297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Заметно, что периоды увеличиваются с удалением планеты от Солнца, отражая закономерности динамики орбит.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Длительность сидерического года тесно связана с расстоянием планеты до Солнца и её орбитальной скоростью.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Planetary Fact Sheet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Синодические периоды для внешних и внутренних планет
</a:t>
            </a:r>
            <a:endParaRPr lang="en-US" sz="2190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внешних планет, таких как Марс и Юпитер, синодический период измеряется временем между последовательными противостояниями с Землёй.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внутренних планет — Меркурия и Венеры — синодический период вычисляется как интервал между нижними соединениями с Солнцем.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Отличие определяется расположением орбиты планеты относительно орбиты Земли, влияя на частоту видимых конфигураций.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Синодические периоды обычно превышают сидерические для внутренних планет, что заметно отражается на их видимости с Земли.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синодических периодов планет земной группы
</a:t>
            </a:r>
            <a:endParaRPr lang="en-US" sz="2294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Марса синодический период длиннее сидерического года, тогда как у внутренних планет он значительно превышает их орбитальный период.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синодических периодов подчёркивают влияние взаимного движения Земли и планеты на видимые циклы.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таблицы 2023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217579"/>
            <a:ext cx="4022400" cy="17568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периоды обращения четырёх земных планет и разницу между ними, подчёркивая особенности наблюдаемости.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Синодические периоды существеннее отличаются от сидерических для внутренних планет.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астрономический союз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сидерических и синодических периодов планет
</a:t>
            </a:r>
            <a:endParaRPr lang="en-US" sz="193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006775" y="1352750"/>
            <a:ext cx="3316200" cy="29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1/S = |1/P - 1/E|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базовая формула, связывающая сидерический и синодический периоды движения планеты.
</a:t>
            </a:r>
            <a:endParaRPr lang="en-US" sz="5000" dirty="0"/>
          </a:p>
        </p:txBody>
      </p:sp>
      <p:sp>
        <p:nvSpPr>
          <p:cNvPr id="6" name="Text 2"/>
          <p:cNvSpPr txBox="1"/>
          <p:nvPr/>
        </p:nvSpPr>
        <p:spPr>
          <a:xfrm>
            <a:off x="513235" y="1130978"/>
            <a:ext cx="3532800" cy="24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используется для вычисления времени между одинаковыми конфигурациями планеты относительно Земли и Солнца.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3225" y="4048127"/>
            <a:ext cx="35328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небесной механики, 2019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формулы на примере Марса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планеты Марс сидерический период равен примерно 1,8808 года, а период обращения Земли — 1 год. Рассчитаем синодический период с помощью формулы 1/S = |1/P - 1/E|, где S — синодический период.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Подставляя значения, получаем 1/S = |1/1,8808 - 1/1| = 0,4682, откуда S ≈ 2,136 года, что соответствует около 780 земным суткам. Этот расчет совпадает с наблюдаемыми данными.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формула подтверждает практическую ценность для определения периодов планет в астрономии и помогает предсказывать благоприятные моменты их наблюдения с Земли.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83779" y="860300"/>
            <a:ext cx="3138842" cy="344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орбит Земли и Марса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изображены орбиты Земли и Марса с отмеченными начальными положениями и ключевыми конфигурациями, такими как противостояние и соединение. Движение планет показано относительно неподвижных звёзд.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40175" y="138398"/>
            <a:ext cx="85491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Графическое представление движения планет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6509902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сидерического и синодического периодов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Сидерический период отражает полный оборот планеты вокруг Солнца, тогда как синодический период — интервал между идентичными положениями планеты относительно Земли и Солнца. Иллюстрация подчёркивает эту фундаментальную разницу.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Сидерический период и календарь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015875" y="1361350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Земной сидерический год — 365,2564 суток — лежит в основе астрономических календарей и отражает период, за который Земля совершает полный оборот относительно звёзд.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1015875" y="265184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Отличие сидерического года от тропического (365,2422 суток) связано с прецессией земной оси, вызывающей постепенное смещение дат равноденствий и солнцестояний.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1015875" y="395152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компенсации накопившейся разницы в календарях вводятся високосные годы, обеспечивающие согласованность астрономического и гражданского времени.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850" y="144321"/>
            <a:ext cx="8561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Синодический период и наблюдения с Земли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5530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Синодический период показывает интервалы между моментами наилучшей видимости планеты с Земли, например, при противостоянии для внешних планет.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9926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внутренних планет оптимальным является время нижнего соединения, когда планета максимально сближается с Землёй и хорошо видна на утреннем или вечернем небе.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9926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спутниковые наблюдения ориентируются на эти циклы для улучшения точности и планирования научных миссий.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530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элонгации описывает максимальный угловой отрыв планеты от Солнца, что важно при планировании наблюдений как с Земли, так и из космоса.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1625" y="141950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3150" y="141950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Планетные конфигурации: соединение и противостояние
</a:t>
            </a:r>
            <a:endParaRPr lang="en-US" sz="2256" dirty="0"/>
          </a:p>
        </p:txBody>
      </p:sp>
      <p:sp>
        <p:nvSpPr>
          <p:cNvPr id="8" name="Text 2"/>
          <p:cNvSpPr txBox="1"/>
          <p:nvPr/>
        </p:nvSpPr>
        <p:spPr>
          <a:xfrm>
            <a:off x="981075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Соединение планеты с Солнцем: невидимость ночью
</a:t>
            </a:r>
            <a:pPr algn="ctr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положении соединения планета располагается на линии Земля–Солнце, что приводит к её невидимости на ночном небе. Свет Солнца затмевает планету, делая наблюдения невозможными в этот период.
</a:t>
            </a:r>
            <a:endParaRPr lang="en-US" sz="1329" dirty="0"/>
          </a:p>
        </p:txBody>
      </p:sp>
      <p:sp>
        <p:nvSpPr>
          <p:cNvPr id="9" name="Text 3"/>
          <p:cNvSpPr txBox="1"/>
          <p:nvPr/>
        </p:nvSpPr>
        <p:spPr>
          <a:xfrm>
            <a:off x="4972050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Противостояние: максимальная яркость и продолжительность видимости
</a:t>
            </a:r>
            <a:pPr algn="ctr" indent="0" marL="0">
              <a:lnSpc>
                <a:spcPct val="100000"/>
              </a:lnSpc>
              <a:buNone/>
            </a:pPr>
            <a:r>
              <a:rPr lang="en-US" sz="51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противостоянии планета находится напротив Солнца, видна всю ночь и достигает максимальной звёздной величины. Особенно эффектно это наблюдается у Марса и внешних планет, что делает их особенно привлекательными для астрономов.
</a:t>
            </a:r>
            <a:endParaRPr lang="en-US" sz="119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514860"/>
            <a:ext cx="4336500" cy="18940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Периоды обращения гигантов Солнечной системы
</a:t>
            </a:r>
            <a:endParaRPr lang="en-US" sz="2622" dirty="0"/>
          </a:p>
        </p:txBody>
      </p:sp>
      <p:sp>
        <p:nvSpPr>
          <p:cNvPr id="6" name="Text 2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сидерические и синодические периоды крупнейших планет-гигантов, подчёркивая тренды изменения с увеличением удалённости от Солнца.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Сидерические периоды растут с удалением от Солнца, а синодические периоды убывают и стабилизируются, отражая особенности движения и взаимного расположения планет.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НАСА, 2023 г.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эксцентриситета орбиты на периоды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эксцентриситет орбиты планеты, как у Марса (e = 0,0934), приводит к вариациям длины синодического периода в зависимости от положения планеты на орбите — перигелия или афелия.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скорости и расстояния во время орбитального движения вызывают неоднородность интервалов между одинаковыми конфигурациями планеты относительно Земли.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учитывается при составлении астрономических каталогов и планировании наблюдений для повышения точности и эффективности исследований.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5400" y="4206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периодов для миссий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40325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Запуск марсохода «Спирит» (2003)
</a:t>
            </a:r>
            <a:pPr algn="ctr" indent="0" marL="0">
              <a:lnSpc>
                <a:spcPct val="100000"/>
              </a:lnSpc>
              <a:buNone/>
            </a:pPr>
            <a:r>
              <a:rPr lang="en-US" sz="59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 запуска было выбрано согласно синодическому периоду Марса, что обеспечило оптимальное расстояние и минимальные затраты топлива.
</a:t>
            </a:r>
            <a:endParaRPr lang="en-US" sz="1377" dirty="0"/>
          </a:p>
        </p:txBody>
      </p:sp>
      <p:sp>
        <p:nvSpPr>
          <p:cNvPr id="9" name="Text 3"/>
          <p:cNvSpPr txBox="1"/>
          <p:nvPr/>
        </p:nvSpPr>
        <p:spPr>
          <a:xfrm>
            <a:off x="3698437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миссии «ЭкзоМарс»
</a:t>
            </a:r>
            <a:pPr algn="ctr" indent="0" marL="0">
              <a:lnSpc>
                <a:spcPct val="100000"/>
              </a:lnSpc>
              <a:buNone/>
            </a:pPr>
            <a:r>
              <a:rPr lang="en-US" sz="54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современных миссий к Марсу согласуют сроки запуска с 26-месячными циклами синодических периодов для максимальной эффективности беспилотных экспедиций.
</a:t>
            </a:r>
            <a:endParaRPr lang="en-US" sz="1263" dirty="0"/>
          </a:p>
        </p:txBody>
      </p:sp>
      <p:sp>
        <p:nvSpPr>
          <p:cNvPr id="10" name="Text 4"/>
          <p:cNvSpPr txBox="1"/>
          <p:nvPr/>
        </p:nvSpPr>
        <p:spPr>
          <a:xfrm>
            <a:off x="2018700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Миссия в Венеру «Венера-Экспресс» (2005)
</a:t>
            </a:r>
            <a:pPr algn="ctr" indent="0" marL="0">
              <a:lnSpc>
                <a:spcPct val="100000"/>
              </a:lnSpc>
              <a:buNone/>
            </a:pPr>
            <a:r>
              <a:rPr lang="en-US" sz="53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периодов позволило выбрать период запуска с наиболее благоприятной орбитальной конфигурацией для сокращения времени полёта.
</a:t>
            </a:r>
            <a:endParaRPr lang="en-US" sz="124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при расчётах и наблюдениях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Неточное определение моментов максимальной элонгации вызывает смещение прогнозов появления планеты на небе, что затрудняет наблюдения и исследования.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Нелинейное движение по эллиптическим орбитам, изменение наклона и эксцентриситета ведут к отклонениям в расчетах синодического периода.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 эфемеридах влияют на точность определения дат конфигураций, что может сместить наблюдательные события на несколько суток.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значения периодов обращения в астрономии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синодических и сидерических периодов окружения планет обеспечивает точное моделирование их движений, позволяет предсказывать видимость и планировать космические миссии, способствуя развитию научных знаний и практик.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2026-05-08T06:34:38Z</dcterms:created>
  <dcterms:modified xsi:type="dcterms:W3CDTF">2026-05-08T06:34:38Z</dcterms:modified>
</cp:coreProperties>
</file>