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микроорганизмы, обеспечивающие жизнь и экологический баланс на Земле.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природе и жизни человека: Основные темы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значение бактерий в природе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1676 году ван Левенгук впервые увидел бактерии в микроскоп. Это одноклеточные организмы без ядра, живущие в почве, воде и организмах. Они важны для биосферы и влияют на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бактериальных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кокками (шаровидными), бациллами (палочковидными), спириллами (спиралевидными) и вибрионами (изогнутыми). Формы связаны с функциями и средой обитания.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строения бактерий
</a:t>
            </a:r>
            <a:endParaRPr lang="en-US" sz="229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клетки имеют стенки из муреина, защищающие организм. Размеры варьируются от 0,5 до 10 микрометров. Некоторые бактерии живут поодиночке, другие образуют колонии.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присутствуют в почвах всех типов, включая лесные и пустынные, что обеспечивает разложение органики и плодородие.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пресной и морской воде бактерии участвуют в биохимических процессах и поддерживают экосистемы водоёмов.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средах — горячих источниках, вечной мерзлоте и глубинах океанов — живут специальные приспособленные формы бактерий.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бактерии живут на поверхности и внутри живых организмов, включая кожу и внутренние органы человека и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места обитания бактерий на Земле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органические вещества до минеральных соединений, что обеспечивает питание растений и поддержание экосистем.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превращают атмосферный азот в доступные растениям формы, что способствует росту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бактерии участвуют в круговороте серы и углерода, поддерживая химическое равновесие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как участники биологических круговоротов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бактерий в природных и биологических средах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бактерий живёт в почве и кишечнике крупных живых организмов, обеспечивая жизненно важные функции.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кишечник — главные резервуары бактериальной биомассы, ключевой вклад в экосистемы и здоровье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микробиологических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примеры симбиоза бактерий и растений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Rhizobium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живут в корнях бобовых и превращают атмосферный азот в форму, доступную растениям для питания и роста.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симбиоз с корнями растений, улучшая поглощение минералов из почвы и способствуя устойчивости растений.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с симбиотическими бактериями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фасоль, соя и клевер зависят от клубеньковых бактерий для получения необходимого азота и успешного развития.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кишечной микрофлоры в здоровье человека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 усвоение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Lactobacillus и Bifidobacterium помогают расщеплять сложные углеводы и способствуют эффективному усвоению питательных веществ.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витаминов и 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производит витамины группы B и К, а также защищает от вредных бактерий, укрепляя иммунитет и предотвращая болезни.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микрофлоры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бактерий может вызвать проблемы с пищеварением и снизить сопротивляемость организма к инфекциям, влияя на общее самочувствие.
</a:t>
            </a:r>
            <a:endParaRPr lang="en-US" sz="17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вызывает туберкулёз — опасное заболевание лёгких с медленным развитием и хрупким здоровьем.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ответственны за воспаление горла (ангину) и кожные болезни, требуя своевременного лечения.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Стафилококки вызывают гнойные воспаления и могут проникать в организм через раны, вызывая осложнения.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Сальмонеллы приводят к пищевым отравлениям и расстройствам пищеварения при употреблении заражённых продуктов.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бактерии: виды и их воздействие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полезных и патогенных бактерий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виды бактерий, их функции и примеры влияния на организм или окружающую среду.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бактерий играют полезную роль, а вредные составляют лишь малую часть, требующую контроля.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Микробиологический справочник, 2022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Лактобациллы и стрептококки участвуют в ферментации молока, создавая йогурты и кефир с полезными пробиотическими свойствами для пищеварения.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Молочнокислое брожение используется при производстве сыра и квашеной капусты, улучшая вкус продуктов и увеличивая срок их хранения.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бактерий обогащает пищу витаминами и усиливает её питательную ценность, делая продукты приятными и полезными для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в изготовлении пищевых продуктов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штаммы Escherichia coli применяются для производства инсулина, что позволило значительно облегчить лечение диабета.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Пенициллиновые и тетрациклиновые антибиотики, вырабатываемые бактериями Streptomyces, спасают жизни при бактериальных инфекциях.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биосинтезе витаминов группы В и витамина К, необходимых для нормальной работы организма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бактерии для создания интерферонов — белков, стимулирующих защитные реакции иммунитета.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производстве лекарственных препаратов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видов бактерий, задействованных в промышленности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Лактобациллы доминируют в пищевой промышленности благодаря молочнокислому брожению и улучшению качества продуктов.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промышленных применений сосредоточена на пищевой переработке с использованием молочнокислых бактерий.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обзор микробиологии,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экологической безопасности и очистке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Pseudomonas для деградации нефти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Pseudomonas разлагают сложные нефтяные углеводороды, что позволяет эффективно очищать загрязнённые почвы и водоёмы. Их применяют в биоремедиационных проектах после разливов нефти.
</a:t>
            </a:r>
            <a:endParaRPr lang="en-US" sz="130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Bacillus в очистке токсичных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штаммы Bacillus способны перерабатывать опасные химические соединения, снижая токсичность почв и воды. Такие микроорганизмы широко используются для восстановления окружающей среды.
</a:t>
            </a:r>
            <a:endParaRPr lang="en-US" sz="13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бактерий и факторы роста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бактерий и условия их активности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подавляют рост патогенных бактерий, позволяя организму человека справиться с инфекциями и выздороветь.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средство борьбы с бактериальными инфекциями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включают пенициллин, амоксициллин и тетрациклин, широко применяемые для лечения различных заболеваний.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избыточное и неправильное использование антибиотиков способствует появлению устойчивых штаммов, усложняя терапию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700 000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миллионы пациентов страдают от заболеваний, которые становятся трудноизлечимыми из-за резистентности бактерий к лекарствам.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ежегодно умирают из-за инфекций, вызванных устойчивыми к антибиотикам бактериями.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 распространённость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бактерий на Земле составляет около 70% всей биомассы живых организмов. Они представлены в самых разных условиях и экосистемах.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 и древние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выживают при температурах свыше 100°C или в сильных радиационных полях. Учёные нашли бактерии в соляных кристаллах возрастом свыше 250 миллионов лет.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бактериях
</a:t>
            </a:r>
            <a:endParaRPr lang="en-US" sz="2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бактериологических исследований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генно-модифицированных бактерий для фармацевтики и сельского хозяйства.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изучения микробиома человека и его влияния на здоровье.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биотоплива и эффективных биоремедиационных технологий на основе микроорганизмов.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синтетической биологии позволяет создавать бактерии с новыми свойствами для медицины и экологии.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фундамент жизни и прогресса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незаменимую роль в природе и человеческой деятельности, поддерживая экологический баланс и стимулируя научные открытия для улучшения здоровья и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2026-05-07T15:00:04Z</dcterms:created>
  <dcterms:modified xsi:type="dcterms:W3CDTF">2026-05-07T15:00:04Z</dcterms:modified>
</cp:coreProperties>
</file>