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поверхности: понятие, формулы и практические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площадей внешних частей тела: развертки и формулы помогают считать, сколько нужно материала.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в курсе геометрии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стереометрии это продолжение темы площадей плоских фигур: учимся связывать размеры пространственных тел с площадями их элементов. В задачах постоянно встречаются ребро, длина, ширина, высота, радиус, образующая и апофема.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 боковая поверхность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включает все внешние части тела, включая основания. Это нужно, когда закрывают «со всех сторон» — например, при упаковке или обклейке.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полной и боковой площадью особенно заметно у многогранников и тел вращения: там основания могут быть кругами или многоугольниками и легко случайно добавить или забыть их.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площадь учитывает только боковые грани или боковую поверхность, без оснований. Такой вариант выбирают, когда «верха и низа» не требуется, как у коробки без крышки или стенки-секции.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как способ увидеть поверхность тела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развертка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— это плоское изображение поверхности тела, где каждая грань или часть показана отдельно. У куба это шесть равных квадратов, у прямоугольного параллелепипеда — набор прямоугольников.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развертка помогает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призмы развертка строится из нескольких боковых прямоугольников и двух оснований. На ней обычно показывают линии сгиба и общие ребра, поэтому формула площади напрямую «считывается» с рисунка.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60838"/>
            <a:ext cx="10121400" cy="56114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поверхности основных тел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ключевые тела, их площади и обозначения величин. Формулы удобны тем, что опираются на повторяющиеся одинаковые части.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формул видно: площадь складывается из оснований и боковой поверхности или из площадей одинаковых граней; важно правильно выбрать набор частей.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курс геометрии (школьная стереометрия, общепринятые формулы).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Квадратичность видно уже из примеров: при переходе от 2 см к 4 см площадь умножается на 4, так как квадраты размеров растут быстрее линейных.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Двукратное увеличение ребра даёт четырёхкратный рост площади, а трёхкратное — девятикратный: значит, S ∝ a².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поверхности при увеличении ребра куба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куба S = 6a² для a = 2, 4, 6 см.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площади поверхности в задаче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определить тип тела, выбрать нужную поверхность и только затем применять формулу/развертку.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многогранников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многогранника площадь поверхности равна сумме площадей всех его граней. При решении обычно либо считают каждую грань, либо используют равенство граней в симметричных телах.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призмы поверхность включает два равных основания и боковые грани. В школьных задачах боковые грани часто оказываются прямоугольниками, поэтому их площади удобно находить через произведения сторон.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поверхность состоит из основания и треугольных боковых граней; количество последних совпадает с числом сторон основания. В правильных многогранниках равные грани можно считать один раз и умножать.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конус: круговые основания и боковая поверхность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поверхность складывается из двух равных круговых оснований и боковой поверхности. В развертке боковая поверхность превращается в прямоугольник, а основания остаются кругами.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конуса одно основание и боковая поверхность, которая в развертке соответствует сектору круга. Поэтому ключевые величины — радиус r, высота h и образующая l — напрямую входят в формулы площади.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сферы вычисляется по формуле S = 4πr². Число π связано с окружностью и кругом, а формула зависит только от радиуса.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коэффициент в формуле подчёркивает, что площадь растёт быстрее линейных размеров радиуса.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общепринятая формула площади сферы.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45352"/>
            <a:ext cx="10121400" cy="4807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 поверхности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единицы: мм² — для мелких деталей, см² — для школьных задач, м² — для комнат, фасадов и крупных объектов. Отдельно указаны соотношения: 1 см² = 100 мм², 1 м² = 10 000 см², 1 дм² = 100 см². Итог любого вычисления площади поверхности должен быть записан только в квадратных единицах.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выбирают по масштабу объекта: важно не смешивать линейные меры с квадратными и всегда проверять размерность результата.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школьного курса математики (единицы площади)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удвоении стороны куба площадь поверхности растёт в 4 раза: 6 → 24 → 54. Объём, в отличие от площади, увеличивается ещё быстрее, так как зависит от третьей степени.
</a:t>
            </a:r>
            <a:pPr algn="l" indent="0" marL="0">
              <a:lnSpc>
                <a:spcPct val="150041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значениям помогает контролировать ответ: если в задаче спрашивают поверхность, темп роста должен соответствовать квадратичной зависимости.
</a:t>
            </a:r>
            <a:endParaRPr lang="en-US" sz="225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объем изменяются по-разному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 по формулам куба (S = 6a², V = a³), построение по точкам 1, 2, 3.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24650" y="6582569"/>
            <a:ext cx="35565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площадь поверхности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Покраска и покрытия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расчёта количества краски или антисептика обычно нужно знать площадь окрашиваемых участков. Чем больше поверхность, тем выше расход материала и тем точнее планирование работ.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расход ткани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помогает оценить, сколько плёнки, ткани, картона или упаковочного материала потребуется для обклейки. Это снижает риск недостачи и упрощает раскрой.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облицовка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фасадов, крыш и облицовки рассчитывают именно площадь наружных покрытий. Так определяют объём работ, стоимость материалов и объём отходов при монтаже.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Теплообмен и физические процессы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большая площадь поверхности ускоряет теплообмен и испарение, влияет на скорость нагревания. Поэтому параметры поверхности учитывают при теплоизоляции и в технологиях обработки.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школьной задачи: коробка без крышки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без крышки считаются только внешние поверхности: дно и четыре боковые стенки. Верхнее основание не входит, потому что коробка открыта.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сюжет часто встречается в задачах про упаковку и защитные чехлы: материал нужен ровно на те части, которые закрываются. Это дисциплинирует при выборе элементов для суммы.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длина, ширина и высота, площадь находят как сумму площадей пяти прямоугольников: 1 дно и 4 стенки, каждая со своей парой сторон.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 — добавить «лишний» верх: случайно включить площадь крышки. Всегда перепроверяйте условие «без крышки» перед записью окончательного ответа.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формулу по виду тела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выбора зависят от типа поверхности и набора исходных параметров.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применяется развертка, один и тот же элемент могут учесть дважды или не учесть вовсе. В составных моделях особенно важно отделять внешние поверхности от внутренних соприкасающихся участков.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многогранников иногда забывают основания или, наоборот, включают «лишнюю» часть. Для круговых тел путают радиус с диаметром, из-за чего площадь растёт сильнее, чем должна.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не использовать линейные единицы вместо квадратных: результат должен быть в мм², см² или м². Пропуск этого правила делает ответ формально неверным даже при правильных вычислениях.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подмена площади объёмом: можно перепутать, что именно требуется в задаче. Тогда меняется характер формулы и итоговое значение выглядит неправдоподобно по размерности.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площади поверхности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тела: разбиение на знакомые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фигуры удобнее решать, разбивая их на простые элементы: прямоугольные параллелепипеды, призмы, цилиндры и их части. Так легче увидеть, какие поверхности действительно добавляются в итоговую площадь.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изображениях обычно выделяют отдельные блоки, проводят общие границы и отмечают скрытые зоны, которые соприкасаются внутри конструкции. Именно эти участки не входят в сумму внешних площадей.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 удобно воспринимать через закономерность: S = 4πr². Поэтому вся кривая определяется одним масштабом — изменением r, а не другими параметрами.
</a:t>
            </a:r>
            <a:pPr algn="l" indent="0" marL="0">
              <a:lnSpc>
                <a:spcPct val="150041"/>
              </a:lnSpc>
              <a:buNone/>
            </a:pPr>
            <a:r>
              <a:rPr lang="en-US" sz="2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удвоении радиуса площадь увеличивается в 4 раза, при утроении — в 9. Это показывает, почему даже небольшая неточность r заметно влияет на результат.
</a:t>
            </a:r>
            <a:endParaRPr lang="en-US" sz="2231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зависит площадь поверхности сферы от радиуса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2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формуле S = 4πr² для r = 1, 2, 3, 4 (π принято равным 3,14159… по школьному округлению).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S = 6a². Все шесть граней равны, поэтому достаточно площади одной грани, умноженной на их число. Проверяйте, что a — ребро, а не другая длина.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 запоминания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параллелепипед: S = 2(ab + bc + ac). Здесь суммируются попарные произведения размеров граней, после чего результат удваивается, учитывая пары противоположных стенок.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S = 2πr(r + h), конус: S = πr(r + l), сфера: S = 4πr². Во всех случаях важно верно определить радиус r и выбрать нужную высоту или образующую l.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— универсальный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связывает геометрические фигуры с реальными измерениями и расчётами материалов, поэтому она ключевая в стереометрии 11 класса. Успех обеспечивают верная формула, различение полной и боковой площади, правильные единицы и работа с развертками.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2026-05-14T05:04:44Z</dcterms:created>
  <dcterms:modified xsi:type="dcterms:W3CDTF">2026-05-14T05:04:44Z</dcterms:modified>
</cp:coreProperties>
</file>