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«Бурёнушка»: добрая народная песня о корове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песня о ласковой Бурёнушке, доме и добром труде.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её жизнь в народе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сочиняли многие люди, а затем передавали их из уст в уста. Поэтому текст мог меняться, но главная мысль сохранялась. «Бурёнушка» напоминает о деревенской жизни и заботе о доме.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Бурёнушка как образ коровы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Бурёнушка — это ласковое название коровы. Такое имя сразу вызывает чувство тепла, потому что звучит мягко и дружелюбно.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имя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корова показана не просто как животное, а как спокойная домашняя помощница. Этот образ легко представить даже младшим школьникам.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помощница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ласковые слова делают песню добрее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звучат как доброе обращение к близкому существу. Они помогают почувствовать заботу и уважение к корове, которая живёт рядом с человеком.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речь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уменьшительные формы делают речь особенно нежной. Из-за них песня звучит не строго, а по-домашнему, будто её напевают с улыбкой.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Сердечность народной речи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лишней сложности. Каждое слово звучит естественно и тепло, поэтому текст напоминает искренний семейный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в песне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показывают спокойный уклад жизни. Люди рано вставали, берегли запасы и внимательно ухаживали за животными, потому что от них зависел достаток семьи.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слышатся картины деревни: двор, луг, дом и хозяйство. Эти детали помогают представить обычный день, где всё связано с заботой и трудом.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корова часто становится знаком достатка и благодарности. Через неё люди показывали уважение к труду и к помощи живого существа.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корова была важной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давала семье молоко и другие продукты, которые были нужны каждый день. Это делало её настоящей кормилицей дома.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животном заботились особенно внимательно. Его берегли, кормили и ласково называли, потому что понимали: без коровы хозяйству было бы труднее.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Настроение остаётся доброжелательным от начала до конца. Такая песня легко нравится детям, потому что в ней слышится тихая радость и доброта.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песни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Песня звучит спокойно и мягко. В ней нет резких слов, поэтому слушатель сразу чувствует уют, будто дома горит тёплый огонёк.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короткие фразы и повторения помогают быстро понять смысл. Благодаря этому текст легко запомнить и петь без лишнего труда.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повторяющихся слова делают текст особенно удобным для заучивания.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народной песни «Бурёнушка»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и напевная мелодия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помогает исполнять песню хором. Из-за этого она немного похожа на добрую колыбельную и хорошо подходит для детского пения.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песни обычно течёт ровно и спокойно. Она напоминает тихое покачивание, поэтому её приятно слушать и несложно подпевать.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песне нужны повторы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запомнить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помогают удержать текст в памяти. Ребёнок быстро узнаёт знакомое место и увереннее продолжает пение.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ритмично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ровный народный ритм. Из-за этого песня становится более напевной и звучит так, будто сама просится на голос.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петь вместе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строка повторяется, класс может подхватить её без труда. Это делает исполнение дружным, весёлым и очень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песне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забота о Бурёнушке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слышно, как человек относится к корове с лаской и вниманием. Это не просто слова о животном, а маленький рассказ о ежедневной заботе. Такой образ сразу создаёт ощущение домашнего тепла и спокойствия.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помощь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Бурёнушку любят не случайно: она помогает семье жить лучше. В народной песне это чувство передаётся очень просто, без громких слов. Слышится благодарность за то, что рядом есть верный и полезный домашний помощник.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живому миру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что каждое животное требует бережного отношения. Здесь нет спешки и грубости, только доброжелательность и мягкость. Именно поэтому образ коровы кажется детям особенно близким и понятным.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связана с русской традицией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Давняя деревенская жизнь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выросла из повседневной жизни русской деревни, где люди много трудились и жили рядом с домашними животными.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из уст в уста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был записан одним автором: его запоминали, пели и немного меняли, сохраняя главное настроение и смысл.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народной культуре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«Бурёнушка» помогает детям увидеть старинный уклад жизни и почувствовать связь с русской песенной традицией.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песню легко учить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песне короткие фразы и ясный смысл. Ребёнок быстро понимает, о ком идёт речь, и может пересказать содержание почти без труда.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Доброе слово «бурёнушка» и повторяющийся ритм помогают запомнить текст. Песня звучит мягко, поэтому учить её приятно и совсем не страшно.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«Бурёнушка»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Песня показывает, как важно быть добрым и внимательным к животным. Забота в ней звучит как обычное, но очень нужное дело каждый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Через песню видно, как трудились люди в деревне. Ребята узнают, что жизнь рядом с животными требовала терпения, аккуратности и 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учит благодарности за помощь, которую даёт корова. Это помогает детям замечать, что даже маленький помощник заслуживает уважения.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песни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легко представить уютный двор, где всё знакомо и спокойно. Такой образ вызывает чувство домашнего тепла. Он помогает детям увидеть простую и добрую деревенскую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двор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луг, корова и работа человека складываются в одну светлую картину. Всё в ней движется неторопливо и мирно. От этого песня кажется живой и очень понятной.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луг и спокойный труд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хорошо запоминается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есть ласковое слово, которое сразу привлекает внимание и делает песню особенной для слуха.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помогают запомнить строки, потому что знакомые слова быстрее откладываются в памяти.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Сюжет очень простой: он не отвлекает лишними подробностями и удерживает внимание с первых строк.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Мягкое звучание и короткая форма делают песню удобной для хорового исполнения на 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память о жизни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«Бурёнушка» передаёт эту память особенно тепло. Она показывает, что даже короткая песня может сохранить доброе отношение к жизни и к тем, кто рядом.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хранят то, что было важно многим поколениям: дом, семью, труд, природу и животных. В них звучит живая память о том, как люди жили и чему радовались.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песне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песни нет одного автора, зато есть общий народный опыт. Он чувствуется в каждом простом и тёплом слове.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песне нет сложных событий, зато есть ясная мысль: доброта и внимание делают жизнь лучше для всех.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 коровы связан не только с деревней, но и с уважением к ежедневному труду людей, которые о ней заботились.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Народная мудрость здесь выражена очень мягко, поэтому песня легко понимается даже младшими школьниками.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Бурёнушки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остаётся близкой детям, потому что говорит понятным языком о заботе, труде и благодарности. В этом и есть её тихая, но запоминающаяся сила.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Бурёнушка в песне — это добрая, спокойная и очень нужная помощница семьи. Её образ вызывает улыбку и помогает почувствовать тепло простого деревенского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«Бурёнушка» важна и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напоминает, что доброта, благодарность и внимание к живому миру нужны всегда. В ней звучат уют, простота и народная мудрость, которые легко понять и полюбить.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2026-05-24T00:49:06Z</dcterms:created>
  <dcterms:modified xsi:type="dcterms:W3CDTF">2026-05-24T00:49:06Z</dcterms:modified>
</cp:coreProperties>
</file>