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 подчинительные союзы
</a:t>
            </a:r>
            <a:endParaRPr lang="en-US" sz="337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связывать мысли, части предложений и смысл текста.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союзы в русском языке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речь связной и точной: помогают соединять, противопоставлять и выбирать, а также указывать причину, условие, время и цель. Без них текст теряет логику, а запятые ставить гораздо труднее.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22686"/>
            <a:ext cx="415500" cy="33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союза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элементы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слова, однородные члены и части сложного предложения, помогая выстроить ясную и последовательную мысль в речи и на письме.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обозначает предмет, действие или признак и не отвечает на вопросы. Он только показывает, как связаны между собой части высказывания.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 — служебная часть речи, поэтому он не склоняется и не спрягается. В речи он всегда сохраняет свою форму, например: и, а, но, потому что.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делятся на две большие группы по тому, как они связывают части предложения.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по смыслу части, а подчинительные показывают, что одна часть зависит от другой.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разряда союзов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союзы: равные части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соединяют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слова, однородные члены и простые предложения в составе сложного, не делая одну часть главнее другой.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добавляют новую мысль, перечисляют действия или показывают одновременность: и, да в значении и, тоже, также, ни…ни.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зато, однако помогают сопоставить разные признаки, действия или события и подчеркнуть контраст между ними.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или, либо, то…то, не то…не то показывают выбор, чередование или возможность одного из нескольких вариантов.
</a:t>
            </a:r>
            <a:endParaRPr lang="en-US" sz="11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сочинительных союзов отвечает за свой оттенок связи между частями предложения.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 соединительные союзы: они чаще всего просто связывают мысли и 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сочинительных союзов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сочинительных союзов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помогают перечислять действия, признаки или события, когда в предложении важны сразу несколько равноправных частей.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вводят новую информацию, не отменяя предыдущую, а расширяя высказывание и делая его более полным и точным.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показывают, что действия происходят одновременно или следуют одно за другим без противопоставления и выбора.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и, тоже, также, ни…ни. Они часто встречаются в описаниях и учебных текстах.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показывают, что части предложения сравниваются между собой и между ними есть различие, контраст или неожиданный поворот мысли.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а, но, зато, однако. Они помогают точно передать, что одна мысль не совпадает с другой или уточняет её.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часто соединяют два признака, два действия или два события, чтобы читатель сразу заметил разницу между ними.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День был пасмурный, но тёплый. Я хотел пойти гулять, однако начался дождь. В таких предложениях особенно заметен контраст.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или, либо показывают, что нужно выбрать один вариант из нескольких возможных.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то…то передают смену действий, признаков или явлений, которые идут попеременно.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то…не то помогает показать колебание, неточность или неясность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сочинительный союз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смысловому анализу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союзы: главная и зависимая часть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 зависимую части сложного предложения. Зависимая часть не может быть понята полностью без главной и уточняет её смысл, добавляя важное обстоятельство или сообщение.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выразить время, причину, условие, цель, сравнение и уступку. Благодаря им можно точнее показать, почему произошло действие, когда оно случилось и при каких условиях.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потому что, когда, если, чтобы, хотя, словно, будто. В предложении они сразу подсказывают, что одна часть объясняет, дополняет или уточняет другую.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подчинительных союзов помогает быстро находить границы частей сложного предложения и правильно ставить запятые. Это особенно важно при анализе текста и выполнении грамматических заданий.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подчинительные союзы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453250" y="13497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показывают, когда происходит событие или как долго оно длится. Слова когда, пока, едва помогают связать действие с моментом его начала, продолжения или завершения.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53250" y="2039458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союзы объясняют, почему что-то произошло: потому что, так как. Условные союзы, например если и раз, показывают, при каком условии действие станет возможным.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2453250" y="272912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союзы указывают, зачем совершается действие. Союзы чтобы и для того чтобы отвечают на вопрос о намерении, цели или ожидаемом результате.
</a:t>
            </a:r>
            <a:endParaRPr lang="en-US" sz="1089" dirty="0"/>
          </a:p>
        </p:txBody>
      </p:sp>
      <p:sp>
        <p:nvSpPr>
          <p:cNvPr id="12" name="Text 5"/>
          <p:cNvSpPr txBox="1"/>
          <p:nvPr/>
        </p:nvSpPr>
        <p:spPr>
          <a:xfrm>
            <a:off x="2453250" y="3418800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и уточнение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союзы вводят сообщение, мысль или мнение: что, будто, как будто. Они помогают передать содержание речи, чувства или предположения без прямого перечисления.
</a:t>
            </a:r>
            <a:endParaRPr lang="en-US" sz="1072" dirty="0"/>
          </a:p>
        </p:txBody>
      </p:sp>
      <p:sp>
        <p:nvSpPr>
          <p:cNvPr id="13" name="Text 6"/>
          <p:cNvSpPr txBox="1"/>
          <p:nvPr/>
        </p:nvSpPr>
        <p:spPr>
          <a:xfrm>
            <a:off x="2453250" y="41084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Уступительные союзы показывают, что действие происходит вопреки препятствию или неожиданному обстоятельству. Союзы хотя и несмотря на то что помогают подчеркнуть, что результат всё же наступает.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подчинительных союзов и помогает быстро увидеть их смысловые функции в 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подчинительных союзов связана с определённым смыслом: временем, причиной или условием. Это помогает точнее понимать структуру сложноподчинённого предложения.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союзов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 значению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сопоставить две группы союзов и увидеть, что их различие влияет на структуру предложения и постановку запятых.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 с формой союза, а с отношением между частями: равноправие или зависимость. Именно это определяет смысл и пунктуацию.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сочинительные и подчинительные союзы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 меняет смысл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мысль продолжается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прозвучала новая тема, и весь класс сразу включился в работу. Союз и делает сообщение плавным: одна мысль добавляется к другой без резкого перехода. Благодаря этому фраза звучит спокойно и последовательно.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контраст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солнце уже вышло, но ветер оставался холодным. Союз, но меняет настроение предложения: он не просто соединяет части, а подчёркивает различие между ними. Из-за этого смысл становится более выразительным и заметным.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знаки препинания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противительными союзами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противительными союзами обычно ставится запятая, потому что они соединяют части с противопоставлением. Это видно в сочетаниях а, но, зато и однако, где важно разделить две разные мысли.
</a:t>
            </a:r>
            <a:endParaRPr lang="en-US" sz="1478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соединяет главную и зависимую части, запятая нужна для их разделения. Она показывает границу между частями и помогает понять, где заканчивается основная мысль и начинается пояснение.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только оформляет текст, но и помогает правильно прочитать предложение. Без неё смысл может стать неясным, а связи между частями — труднее для понимания.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союза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школьного разбора предложения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союзов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союз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нужного союза выбирают другой: и вместо но, или вместо а, потому что вместо если. Из-за этого связь между частями предложения становится неточной и сбивает читателя.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 поставить запятую перед подчинительным союзом. Тогда границы главной и зависимой частей размываются, а предложение читается труднее и выглядит грамматически неправильно.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повторяющиеся союзы и парные конструкции, например то…то, не только…но и, либо…либо. Их части должны использоваться последовательно, без случайной замены слов.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звучит неясно, полезно перечитать его и проверить, какой смысл выражает союз. Это помогает исправить ошибку и сделать фразу точной и грамотной.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речи и текстах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разговоре союзы делают фразы естественными и удобными для общения. Они помогают не обрывать мысль, а спокойно соединять одно сообщение с другим.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союзы, чтобы передать ритм, настроение и смену событий. Союз и создаёт плавность, а, но помогает подчеркнуть напряжение, контраст или неожиданный поворот.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или ответе на уроке союзы особенно важны для точности. Они помогают выстроить логичное объяснение, показать причинно-следственные связи и сделать текст понятным.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ясности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выбранный союз помогает читателю быстро понять, как связаны части высказывания. Поэтому союзы важны не только для грамматики, но и для общей выразительности речи.
</a:t>
            </a:r>
            <a:endParaRPr lang="en-US" sz="10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строить понятную и грамотную речь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 подчинительные союзы по-разному соединяют части предложения, но вместе они делают речь точной и связной. Умение различать их помогает понимать текст, писать без ошибок и уверенно работать на уроках русского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2026-05-28T16:00:54Z</dcterms:created>
  <dcterms:modified xsi:type="dcterms:W3CDTF">2026-05-28T16:00:54Z</dcterms:modified>
</cp:coreProperties>
</file>