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Предпринимательство: роль в экономике и обществе
</a:t>
            </a:r>
            <a:endParaRPr lang="en-US" sz="4052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риск и ценность: как рождается дело, меняющее рынок и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в России и мире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создаёт товары и услуги, рабочие места и конкуренцию. В России оно регулируется Гражданским кодексом и федеральными нормами, а современные цифровые платформы и самозанятость сделали запуск проектов доступнее.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предпринимательство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самостоятельная инициативная деятельность, которая ведётся на свой риск и направлена на систематическое получение прибыли от продажи товаров, работ или услуг.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действует экономически самостоятельно, отвечает за результат и принимает решения в условиях неопределённости, ориентируясь на спрос и конкуренцию.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деятельность создаёт не только личный доход, но и полезную ценность для потребителей, экономики и общества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89" y="1805977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необходимые предпринимателю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замечает проблему раньше других и не ждёт готового решения. Он умеет превращать наблюдение в конкретный проект и брать ответственность за первый шаг.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отвечать за качество продукта, сроки и последствия решений. Без дисциплины и самоорганизации даже сильная идея быстро теряет доверие клиентов и партнёров.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 с клиентами, поставщиками и командой ускоряет развитие проекта. Переговоры, обратная связь и ясное объяснение ценности особенно важны на старте.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проверяет факты, сравнивает варианты и учится на ошибках. Оригинальность идеи полезна, но результат определяет качество её исполнения.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понимать расходы, доходы, прибыль и окупаемость. Это помогает не перепутать рост выручки с реальной устойчивостью бизнеса и избегать лишних затрат.
</a:t>
            </a:r>
            <a:endParaRPr lang="en-US" sz="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бизнес-идея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проблема превращается в 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часто рождается из собственного неудобства: длинная очередь, сложная запись, потерянное время. Когда человек видит повторяющуюся проблему, он начинает искать способ решить её проще, быстрее и удобнее для других пользователей.
</a:t>
            </a:r>
            <a:endParaRPr lang="en-US" sz="80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повседневными привычками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перспективный проект появляется из обычного наблюдения за тем, как люди покупают, учатся или общаются. Если процесс можно сделать комфортнее или дешевле, возникает пространство для нового продукта и нового формата обслуживания.
</a:t>
            </a:r>
            <a:endParaRPr lang="en-US" sz="81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становится возможностью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идеи, которые вырастают из изменений в образе жизни: онлайн-обучение, доставка еды, мобильные платежи. Такие проекты успешны, когда они не просто следуют моде, а решают конкретную задачу клиента.
</a:t>
            </a:r>
            <a:endParaRPr lang="en-US" sz="8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спрос на идею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спроса показывает не мнение, а поведение людей: интерес, заявку, предзаказ и повторное обращение.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метод к реальной покупке, тем надёжнее вывод о востребованности продукта.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методов валидации идей; без привязки к конкретному исследованию.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Бизнес-модель и её элементы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Ценностное предложение отвечает на главный вопрос: какую проблему решает продукт и почему клиент выберет именно его среди альтернатив.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аудитория и каналы продаж показывают, кому адресовано предложение и через какие точки контакта его удобнее продвигать.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дохода и структура затрат помогают понять, откуда поступают деньги и какие расходы нужны для работы проекта.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 и партнёры отражают, без чего бизнес не сможет работать: команда, технологии, поставщики, площадки и доверие клиентов.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монетизации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дохода и их практическое применение.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зависит от продукта, поведения клиентов и того, насколько важны масштаб и повторные продажи.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моделей монетизации в цифровом и традиционном бизнесе.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Стартовый капитал и источники финансирования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стартуют с собственных накоплений: это самый быстрый и гибкий источник, который не требует сложных согласований и позволяет начать с малого.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Поддержка близких и кредит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своих денег недостаточно, используют помощь семьи или банковский кредит. На этом этапе особенно важно заранее оценить нагрузку по возврату средств.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Гранты и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гранты, краудфандинг, бизнес-ангелы и инвесторы помогают расти, но обычно требуют понятной идеи, расчётов и убедительного плана развития.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критичны минимальные затраты, поэтапный запуск и контроль денежного потока, чтобы проект не столкнулся с нехваткой средств до первой устойчивой выручки.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запуска предпринимательского проекта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развития проекта от идеи до масштабирования.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предпринимательства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риск — отсутствие реального спроса: продукт может казаться удачным, но не находить покупателей. Поэтому важно проверять потребность рынка до крупных затрат на производство и продвижение.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группа рисков включает зависимость от поставщиков, усиление конкуренции и правовые ошибки. Эти проблемы особенно опасны, когда бизнес быстро растет и процессы еще не отлажены.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риск — падение качества при масштабировании. Чтобы снизить его, предприниматель заранее планирует резерв, следит за показателями и готовит несколько вариантов действий на случай изменений.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риск связан с финансами: возможны кассовые разрывы, неверная цена и нехватка оборотных средств. Даже прибыльный проект может остановиться, если деньги поступают слишком поздно.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и первые клиенты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клиенты часто приходят через рекомендации, социальные сети и локальные сообщества. Их реакция показывает, что стоит доработать: цену, упаковку, описание продукта или саму услугу.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маркетинг помогает не только продавать, но и проверять идею. Понятное предложение, короткое сообщение о пользе и удобный способ заказа ускоряют появление первых откликов.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клиента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возрастных групп набор приоритетов меняется, но решение почти всегда складывается из нескольких критериев одновременно.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выбора — цена и качество, однако удобство и доверие к продавцу тоже существенно влияют на покупку.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потребительского выбора, составлено для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97" y="1200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цифрового предпринимательства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Онлайн-продажи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 и маркетплейсы позволяют быстро выйти на широкую аудиторию, не открывая сеть физических точек и не неся высоких расходов на аренду.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приложения, доставка и цифровые платформы упрощают взаимодействие с клиентом, ускоряют заказ и помогают выстраивать повторные продажи.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аналитика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проекты опираются на аналитику поведения пользователей. Это помогает точнее улучшать продукт, тестировать гипотезы и принимать решения быстрее.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Масштабируемость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удачный цифровой продукт можно сравнительно быстро распространить на новые регионы и группы пользователей, если интерфейс и модель работы рассчитаны на рост.
</a:t>
            </a:r>
            <a:endParaRPr lang="en-US" sz="88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школьное предпринимательство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предпринимательство решает значимые проблемы, но делает это через устойчивую бизнес-модель. Оно сочетает общественную пользу с экономической ответственностью и долгосрочной жизнеспособностью.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проекты могут быть связаны с инклюзией, экологией, образованием, переработкой отходов и поддержкой местных сообществ. Их ценность определяется не только прибылью, но и измеримым социальным эффектом.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предпринимательские проекты учат работать в команде, планировать шаги, распределять обязанности и считать бюджет. Они показывают, как идея превращается в практический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предпринимателя и их практическое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предпринимательские навыки связаны с реальными задачами и типичными ошибками.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предприниматель сочетает креативность с дисциплиной: ему нужны и идеи, и точный расчёт, и умение избегать типичных управленческих ошибок.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ключевых предпринимательских компетенций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идеи до запуска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последовательный подход к проверке гипотезы и снижению риска до начала масштабных вложений.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 которым оценивают бизнес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бизнеса важно сравнивать показатели в динамике, а не смотреть на один удачный месяц или только на рост продаж.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бизнеса определяют не только выручка, но и прибыль, маржа, повторные покупки и способность удерживать клиентов.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набора бизнес-показателей, составленный для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и личностный рост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для учёбы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проектом соединяет знания из разных школьных предметов. Приходится применять математику, экономику, информатику и обществознание в одной практической задаче, а не по отдельности.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Предпринимательский опыт приучает принимать решения и отвечать за их последствия. Он помогает не перекладывать результат на случай, а осознанно планировать действия и оценивать риски.
</a:t>
            </a:r>
            <a:endParaRPr lang="en-US" sz="10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— это ценность, расчёт и ответственность
</a:t>
            </a:r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становится успешным, когда идея проходит проверку, расчёты подтверждают её жизнеспособность, а предприниматель умеет учиться на ошибках и работать на пользу людям.
</a:t>
            </a:r>
            <a:endParaRPr lang="en-US" sz="27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2026-05-25T13:52:44Z</dcterms:created>
  <dcterms:modified xsi:type="dcterms:W3CDTF">2026-05-25T13:52:44Z</dcterms:modified>
</cp:coreProperties>
</file>