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Орфография: зачем она нужна в русском языке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помогает писать точно, понятно и без двусмысленности.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традиции к правилу
</a:t>
            </a:r>
            <a:endParaRPr lang="en-US" sz="5032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правила письма сложились исторически и закреплены словарями и школьной нормой. Одни написания отражают звучание, другие сохраняют состав слова, а третьи нужно просто запомнить.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орфограммы чаще всего вызывают ошибки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трудности возникают там, где буква не совпадает со звучанием слова.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орфограммам 7 класса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ошибаются в безударных гласных; сложные правила написания особенно важны в среднем звене.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278" y="-8450"/>
            <a:ext cx="368684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9150" y="360000"/>
            <a:ext cx="4952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 в корне слова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94225" y="1681899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гласная в корне без ударения, подбирают однокоренное слово или изменяют форму так, чтобы буква стала слышна ясно: вода — воды, трава — травы.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884750" y="1474050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проверочного слова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94225" y="2370555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проверочного слова нет, написание нужно запомнить и сверить по словарю. Так происходит со многими частотными словами, где звучание не подсказывает нужную букву.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884750" y="2162706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написания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94225" y="3059212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корнях лаг/лож, раст/ращ/рос, кас/кос, бер/бир буква зависит не от ударения, а от правила. Здесь важно узнавать именно тип корня, а не искать проверку.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884750" y="2851362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с чередованием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94225" y="4436524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корень, затем определяют, есть ли ударная позиция для нужной гласной. Если нет, выбирают правило чередования или обращаются к словарю.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884750" y="4228675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шаг проверки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494225" y="3747868"/>
            <a:ext cx="4699800" cy="289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помогает не родственное слово, а изменение формы того же слова: лесной — лес, гора — горы. Такой способ особенно удобен в коротких и знакомых словах.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884750" y="3540019"/>
            <a:ext cx="4309200" cy="16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формой слова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823216"/>
            <a:ext cx="3765900" cy="23199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Проверяемые и непроверяемые написания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орфограммы можно проверить, а какие требуют словаря или запоминания.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написаний подчиняется проверке, а часть фиксируется словарём; это разные способы работы с орфограммой.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Орфографические правила и словари русского языка
</a:t>
            </a:r>
            <a:endParaRPr lang="en-US" sz="11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сомнительную букву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порядок действий при работе с орфограммой.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396" y="1472075"/>
            <a:ext cx="2715008" cy="3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и их написание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обычно пишется слитно со словом: подземный, переписать, поход. Это помогает сразу увидеть границы слова и не отделять приставку от корня.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приставках раз-/рас-, без-/бес-, из-/ис- выбор буквы зависит от следующего звука. Перед глухими согласными пишется с, перед звонкими — з.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на з/с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358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различать, где приставка, а где начало корня. Ошибка часто появляется, если слово разобрано неверно, поэтому морфемный состав нужно проверять внимательно.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58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корнем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42123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сравнивать слово с родственными формами: разбудить, расписать, беспокойный, воскликнуть. Тогда легче заметить, какая часть остаётся постоянной, а какая меняется по правилу.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42123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образцу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и Ё после шипящих
</a:t>
            </a:r>
            <a:endParaRPr lang="en-US" sz="2700" dirty="0"/>
          </a:p>
        </p:txBody>
      </p:sp>
      <p:sp>
        <p:nvSpPr>
          <p:cNvPr id="13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67097" y="1894224"/>
            <a:ext cx="246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корне после ж, ш, ч, щ под ударением часто пишется ё: шёл, жёлтый, печёнка. Это написание нужно замечать именно в корне, а не в других частях слова.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467100" y="1462900"/>
            <a:ext cx="20577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под ударением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5600" y="3600946"/>
            <a:ext cx="37887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буква после шипящей может подчиняться разным правилам. Поэтому сначала нужно выделить корень, суффикс или окончание, а потом выбирать написание.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5596" y="3258746"/>
            <a:ext cx="3158400" cy="22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слова решает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3339885" y="1894224"/>
            <a:ext cx="246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окончаниях и суффиксах после шипящих нередко пишется о: врачом, ножом, горячо. Здесь важно определить, к какой части слова относится буква, иначе правило не сработает.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3339888" y="1462900"/>
            <a:ext cx="20577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и суффиксы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6212673" y="1894224"/>
            <a:ext cx="246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слова, которые не объясняются общим правилом и просто запоминаются: шов, чопорный, жонглёр. Такие написания лучше сверять по словарю при первом знакомстве.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6212675" y="1462900"/>
            <a:ext cx="20577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случаи
</a:t>
            </a:r>
            <a:endParaRPr lang="en-US" sz="1100" dirty="0"/>
          </a:p>
        </p:txBody>
      </p:sp>
      <p:sp>
        <p:nvSpPr>
          <p:cNvPr id="22" name="Text 10"/>
          <p:cNvSpPr txBox="1"/>
          <p:nvPr/>
        </p:nvSpPr>
        <p:spPr>
          <a:xfrm>
            <a:off x="4836100" y="3600946"/>
            <a:ext cx="37887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 в словах, где буква не слышится отчётливо. Аккуратный разбор слова помогает не смешивать правило для корня с правилом для окончания.
</a:t>
            </a:r>
            <a:endParaRPr lang="en-US" sz="1000" dirty="0"/>
          </a:p>
        </p:txBody>
      </p:sp>
      <p:sp>
        <p:nvSpPr>
          <p:cNvPr id="23" name="Text 11"/>
          <p:cNvSpPr txBox="1"/>
          <p:nvPr/>
        </p:nvSpPr>
        <p:spPr>
          <a:xfrm>
            <a:off x="4836096" y="3258746"/>
            <a:ext cx="3158400" cy="22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Слитное, раздельное и дефисное написание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часто зависит от части речи и смысла, а не только от звучания слова.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русского языка; учебное обобщение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смотреть на значение, грамматическую роль и наличие зависимых слов.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25" y="1787223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9175" y="1787223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539040"/>
            <a:ext cx="452400" cy="36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69175" y="3489000"/>
            <a:ext cx="404250" cy="46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 в правилах 7 класса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глаголами частица не обычно пишется раздельно: не знаю, не сделал, не пришёл. Это самое устойчивое правило, которое важно запомнить в первую очередь.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глаголами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прилагательными не может писаться слитно, если слово без не не употребляется или получает новое значение: небольшой, невесёлый, негромкий.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прилагательными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противопоставлении обычно пишется раздельно: не высокий, а низкий. В таких случаях смысл сравнения показывает, что частица не не сливается со словом.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причастий, наречий и существительных написание не зависит от значения, зависимых слов и противопоставления. Поэтому здесь особенно важно сначала определить часть речи.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части речи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1443" y="1345200"/>
            <a:ext cx="2521214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орфограммы, которые встречаются в 7 классе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орфограммы, их примеры и способ проверки. Она помогает увидеть, какие ошибки связаны с проверяемыми написаниями, а какие — с правилом или словарём.
</a:t>
            </a:r>
            <a:endParaRPr lang="en-US" sz="1343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орфограмм 7 класса по школьному курсу русского языка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возникает, когда ученик не выделяет морфему и не учитывает значение слова. Чаще всего помогает не угадывание, а точная проверка по правилу.
</a:t>
            </a:r>
            <a:endParaRPr lang="en-US" sz="152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5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источника удвоения нужно различать: заимствования, стык морфем и словарные написания.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написания удвоенных согласных в школьном курсе русского языка
</a:t>
            </a:r>
            <a:endParaRPr lang="en-US" sz="109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не искать «проверочное» ударение там, где его нет, и сразу выбирать словарь или морфемный анализ.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словарь помогает проверить написание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орфографический словарь обращаются тогда, когда правило не даёт ответа. Так проверяют заимствованные слова, редкие формы и слова с трудной буквой, которую нельзя определить на слух. Именно поэтому рядом с трудным словом часто нужен надёжный словарь.
</a:t>
            </a:r>
            <a:endParaRPr lang="en-US" sz="969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нельзя «услышать»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словарной статье ученик видит не только правильную букву, но и ударение, а иногда и варианты написания. Это особенно полезно, когда похожие слова пишутся по-разному и легко перепутать одну букву с другой.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Страница, где важно каждое написание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встречается впервые, словарь помогает сразу снять сомнение и не делать случайную ошибку. Такой способ особенно удобен на уроках, в диктантах и при подготовке домашнего задания, когда важно писать точно и без лишних исправлений.
</a:t>
            </a:r>
            <a:endParaRPr lang="en-US" sz="1005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Проверка, которая экономит время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количество ошибок при регулярной практике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одинаковые орфограммы постепенно перестают быть проблемными, если их регулярно повторять в коротких упражнениях.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динамики ошибок; иллюстративные данные для урока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 снижает число ошибок последовательно, а устойчивый результат появляется после повторения одних и тех же правил в разных заданиях.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12720"/>
            <a:ext cx="4344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39995"/>
            <a:ext cx="4344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7150" y="1412720"/>
            <a:ext cx="3801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39995"/>
            <a:ext cx="4344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орфография связана с морфемикой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несёт основное значение слова. Если его выделить точно, легче подобрать проверочное слово и увидеть, какая буква должна сохраняться.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образует новые слова и часто влияет на написание гласных и согласных. Понимание его роли помогает выбрать нужный вариант без угадывания.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уточняет смысл и помогает отличить разные слова. Она пишется слитно со словом, поэтому её важно не путать с частью корня.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меняется по форме слова. Если определить его правильно, проще проверить безударную гласную и не смешать форму слова с его основой.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слова перед записью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орфограммой в школьной практике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в сообщениях и интернет-общении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сообщениях одна буква или окончание могут изменить смысл фразы. Поэтому не пришёл и непришёл воспринимаются по-разному, а ошибка сразу бросается в глаза.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зависит от формы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512825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письмо делает сообщение понятным и приятным для чтения. В чатах и комментариях особенно заметны ошибки в частице не, приставках и мягком знаке в коротких словах.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12825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текста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4667850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написано правильно, его легче прочитать с первого взгляда. Это важно в переписке, где сообщения читают быстро и не всегда могут переспросить.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667850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чтение без затруднений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6822875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школьник следит за орфограммами даже в переписке, правильное написание закрепляется прочнее. Такая привычка помогает и на уроках, и в обычном общении.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6822875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к точности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орфограммы в три шага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алгоритм удобно применять и при списывании, и при диктанте: он помогает не торопиться и замечать ошибку до записи.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схема учебной самопроверки на уроках русского языка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привычнее алгоритм самопроверки, тем меньше случайных ошибок и тем увереннее ученик пишет без подсказки учителя.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396" y="1472075"/>
            <a:ext cx="2715008" cy="3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Орфографическая зоркость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Орфографическая зоркость начинается с умения увидеть опасное место в слове раньше, чем появится ошибка. Это особенно полезно при письме под диктовку и списывании.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до ошибки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выделять трудные буквы, подчёркивать сомнительные места и объяснять выбор написания. Такой приём делает правило не абстрактным, а понятным на конкретном слове.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с орфограммами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358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родственных слов помогает заметить общую часть и проверить гласную или согласную. Этот способ развивает внимание к строению слова и к его смыслу.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58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однокоренные слова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342123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словарные диктанты и повторная проверка текста укрепляют привычку писать внимательно. Со временем ученик быстрее распознаёт опасные места и реже ошибается.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42123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и проверять себя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 — это точность в каждом слове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орфографии помогает писать понятно и уверенно: нужно замечать орфограммы, проверять слово по правилу или словарю и помнить о его морфемном составе.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2026-05-28T09:42:49Z</dcterms:created>
  <dcterms:modified xsi:type="dcterms:W3CDTF">2026-05-28T09:42:49Z</dcterms:modified>
</cp:coreProperties>
</file>