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 глаголе: что это за часть речи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Глагол: действие, состояние, изменение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помогают передать, что происходит сейчас, что было раньше и что случится потом. Они делают рассказ точным, помогают задавать вопросы и показывают, кто выполняет действие в предложении.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глаголы в речи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глагол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51812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то, что делает предмет: пишет, рисует, играет. Такие слова помогают увидеть движение, поступок или работу, о которых говорится в предложении.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13717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глагол сообщает не действие, а состояние: спит, болеет, радуется. В таких случаях он показывает, как чувствует себя человек, животное или предмет.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2253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обозначать изменение: темнеет, краснеет, холодеет. Он показывает, что предмет не просто существует, а постепенно меняется, становясь другим.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0790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главным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глагол обычно связан с существительным или местоимением и отвечает на вопросы что делает? что сделает? что делал? что сделал?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193284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именно глагол сообщает главное о событии, поэтому без него фраза становится неполной. Он помогает понять, что происходит и кто участвует в действии.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инфинитив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 называется инфинитивом: читать, строить, смеяться. Она называет действие в общем виде и не указывает, кто его выполняет и когда оно происходит.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каким признакам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обычно оканчивается на -ть, -ти или -чь. В этой форме глагол сохраняет основное значение, но не показывает время, лицо и число.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начальная форма стоит в словарях и учебниках. Поэтому её называют словарной формой глагола: по ней удобно искать слово и проверять его значение.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глагола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показывает, завершено действие или продолжается. Этот признак помогает понять, рассматриваем ли мы процесс или его результат.
</a:t>
            </a:r>
            <a:endParaRPr lang="en-US" sz="1369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Переходность показывает, может ли глагол иметь прямое дополнение без предлога. По этому признаку легче правильно строить словосочетания и предложения.
</a:t>
            </a:r>
            <a:endParaRPr lang="en-US" sz="1367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Возвратность определяется суффиксом -ся или -сь. Такие глаголы часто указывают, что действие связано с самим действующим лицом или направлено на него.
</a:t>
            </a:r>
            <a:endParaRPr lang="en-US" sz="1369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показывает, какие личные окончания получает глагол в настоящем и будущем времени. Этот признак особенно важен для правильного написания форм.
</a:t>
            </a:r>
            <a:endParaRPr lang="en-US" sz="13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глагола: несовершенный и совершенный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отвечают на разные вопросы и передают различный смысл действия на примерах одинаковых по значению слов.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 показывает процесс, а совершенный — результат; различие помогает точнее выбирать глагольную форму.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«Глагол»; схема для наглядного сравнения, 2025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и непереходные глаголы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337775" y="1381224"/>
            <a:ext cx="32721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глаголы могут иметь прямое дополнение без предлога: читать книгу, строить дом, писать письмо. Действие в таких случаях направлено на предмет.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329750" y="2665264"/>
            <a:ext cx="32721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Непереходные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Непереходные глаголы не требуют прямого дополнения: идти, смеяться, спать, сидеть. Они называют действие или состояние без указания объекта.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329750" y="3949305"/>
            <a:ext cx="32721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различие помогает правильно строить словосочетания и избегать ошибок в речи. Если действие направлено на предмет, нужно проверить, есть ли у глагола прямое дополнение.
</a:t>
            </a:r>
            <a:endParaRPr lang="en-US" sz="10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219" y="1597175"/>
            <a:ext cx="116812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75" y="2853099"/>
            <a:ext cx="186900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75" y="4109015"/>
            <a:ext cx="186900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глаголы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—ся / -сь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глаголы легко узнать по суффиксу -ся или -сь: умываться, учиться, смеяться, готовиться. Этот показатель сразу выделяет их среди других глаголов.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действующим лицом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глагол показывает, что действие связано с самим действующим лицом или обращено на него. Это помогает понять особенность значения и правильно употреблять форму.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глаголов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возвратные глаголы образуют пары с невозвратными: мыть — мыться, одевать — одеваться, строить — строиться. Сравнение пар помогает увидеть разницу в значении.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число глагола читать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глагол изменяется по лицам и числам в настоящем и будущем времени.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определить лицо и число, а значит — понять, кто выполняет действие.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формы глагола «читать»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глагола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действие, которое происходит в момент речи. В русском языке оно есть только у глаголов несовершенного вида.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действие, которое уже произошло до момента речи. Эта форма помогает рассказывать о событиях, случившихся раньше.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действие после момента речи. У совершенного вида оно бывает простым, а у несовершенного — составным.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одна основа образует разные временные формы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основа меняется по грамматическим признакам и помогает передать оттенки действия без потери смысла.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зависит от времени и вида: настоящее и прошедшее выражаются кратко, будущее — с помощью окончания или вспомогательного слова.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языку; обобщение форм глагола.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глаголов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179881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спряжение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I спряжению относятся глаголы с личными окончаниями -у/-ю, -ешь, -ет, -ем, -ете, -ут/-ют. Эти формы нужно запомнить, чтобы правильно писать слова в речи и на письме.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305223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спряжение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II спряжения личные окончания другие: -у/-ю, -ишь, -ит, -им, -ите, -ат/-ят. По ним легко увидеть, как меняется глагол по лицам и числам в настоящем и будущем времени.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Наклонение глагола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7798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наклонение сообщает о реальном действии, которое происходит, произошло или произойдёт. В речи оно чаще всего помогает просто сообщать факты и рассказывать о событиях без оценки говорящего.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012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наклонение выражает просьбу, совет, приглашение или приказ. Оно особенно часто встречается в обращении к собеседнику, когда нужно побудить его к действию.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22260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наклонение показывает желаемое или возможное действие, которое зависит от условий. В его форме обычно есть частица бы, помогающая передать предположение, мечту или нереализованное намерение.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определения глагола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узнать глагол и определить его основные признаки в 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 тексте и речи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с 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ученики открывают тетради, читают задание и быстро обсуждают первые ответы. Учитель задаёт вопрос, ребята поднимают руки и объясняют, что нужно делать дальше. Глаголы помогают увидеть порядок событий и почувствовать живой ритм урока.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Опыт, который можно описать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окружающего мира дети наблюдают опыт: вода нагревается, пар поднимается, стекло запотевает. Каждое действие происходит последовательно, поэтому рассказ получается понятным и точным. Именно глаголы связывают наблюдения в ясное описание процесса.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выразительным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рассказе глаголы создают движение: герой идёт, останавливается, слушает, улыбается. Благодаря им читатель не только узнаёт, что случилось, но и представляет картину, настроение и смену событий. Без таких слов повествование было бы неподвижным.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употребляемые глаголы в школьной речи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часто встречаются в ответах, пересказах и объяснениях на уроке, поэтому их важно уверенно употреблять в разных формах.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глаголы школьной речи помогают ясно формулировать мысли и составлять связный ответ без лишних слов.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типичной учебной речью; обобщение слов, часто используемых на уроках русского языка.
</a:t>
            </a:r>
            <a:endParaRPr lang="en-US" sz="77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глаголов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окончания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появляется в форме 3-го лица множественного числа: правильно они строят, а не строют. Чтобы не ошибиться, нужно определить спряжение и проверить окончание по образцу.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вида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путать действие в процессе и действие с результатом. Например, прочитал обозначает завершённое действие, а читал — длительное или незавершённое; значение помогает выбрать нужную форму.
</a:t>
            </a:r>
            <a:endParaRPr lang="en-US" sz="1062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Возвратный 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—ся или -сь меняет смысл слова, поэтому одеть и одеться — не одно и то же. Важно учитывать, направлено ли действие на самого человека или на другой предмет.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вызывает сомнение, нужно вернуться к начальной форме и задать вопрос к слову. Такой способ помогает заметить ошибку раньше, чем она попадёт в тетрадь или устный ответ.
</a:t>
            </a:r>
            <a:endParaRPr lang="en-US" sz="10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888340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одного глагола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словарная основа образует разные формы и сохраняет общее значение действия.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основа может иметь разные грамматические формы, но связь с общим значением действия сохраняется.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«Глагол».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признаки глагола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без 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вида, спряжения и окончаний помогает выбирать правильную форму слова. Это особенно важно в диктантах, изложениях и ответах у доски, где каждая буква имеет значение.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выражать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различает время, наклонение и число, его речь становится точнее. Он легче передаёт, что произошло, происходит сейчас или только планируется.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структуру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часто является главным словом в предложении и связывает другие члены между собой. Умение находить его помогает делать разбор и лучше понимать смысл текста.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помогает языку двигаться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делает речь точной, живой и понятной: он показывает действие, состояние и изменение. Если уметь определять его признаки, легче грамотно писать, строить предложения и понимать текст.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2026-05-28T05:29:43Z</dcterms:created>
  <dcterms:modified xsi:type="dcterms:W3CDTF">2026-05-28T05:29:43Z</dcterms:modified>
</cp:coreProperties>
</file>