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клетки: нуклеиновые кислоты и АТФ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 энергия — два главных условия жизни клетки.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наследственную информацию, РНК помогает её реализовать, а АТФ обеспечивает энергией синтез, транспорт и движение. Эти молекулы связывают генетику, обмен веществ и жизненные процессы клетки в единое целое.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Молекулы, без которых клетка не работает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 как общий структурный элемент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составные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нуклеотид включает азотистое основание, сахар-пентозу и остаток фосфорной кислоты. Именно такое строение лежит в основе молекул ДНК, РНК и АТФ и определяет их сходство.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сахара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ДНК сахаром служит дезоксирибоза, а в РНК и АТФ — рибоза. Небольшое химическое различие заметно влияет на свойства молекул, особенно на их устойчивость и роль в клетке.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Азотистые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делятся на пурины и пиримидины. К пуринам относятся аденин и гуанин, к пиримидинам — цитозин, тимин и урацил. Их сочетание определяет комплементарность нуклеиновых кислот.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Нуклеотидная природа объясняет, почему ДНК, РНК и АТФ связаны между собой не только функционально, но и по строению. Это родство важно для понимания наследственности и обмена энергии.
</a:t>
            </a:r>
            <a:endParaRPr lang="en-US" sz="27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21035"/>
            <a:ext cx="9042900" cy="30453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11 класс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ДНК, РНК и АТФ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молекулы имеют общую нуклеотидную основу, но выполняют разные задачи в клетке.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Сходное строение нуклеотидов сочетается с различием функций: ДНК хранит, РНК передаёт, АТФ обеспечивает энергией.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как носитель наследственной информации
</a:t>
            </a:r>
            <a:endParaRPr lang="en-US" sz="4201" dirty="0"/>
          </a:p>
        </p:txBody>
      </p:sp>
      <p:sp>
        <p:nvSpPr>
          <p:cNvPr id="13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ДНК состоит из двух цепей, закрученных в двойную спираль. Такое строение повышает прочность молекулы и создаёт удобную форму для хранения большого объёма наследственной информации.
</a:t>
            </a:r>
            <a:endParaRPr lang="en-US" sz="2769" dirty="0"/>
          </a:p>
        </p:txBody>
      </p:sp>
      <p:sp>
        <p:nvSpPr>
          <p:cNvPr id="14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Антипараллельность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ДНК направлены навстречу друг другу, то есть являются антипараллельными. Это важно для правильного взаимодействия нуклеотидов и для точного копирования молекулы перед делением клетки.
</a:t>
            </a:r>
            <a:endParaRPr lang="en-US" sz="2728" dirty="0"/>
          </a:p>
        </p:txBody>
      </p:sp>
      <p:sp>
        <p:nvSpPr>
          <p:cNvPr id="15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в гаплоидном наборе содержится около 3,2 млрд пар нуклеотидов. Вся эта информация компактно упакована в хромосомы, чтобы надёжно сохраняться и передаваться при делении клеток.
</a:t>
            </a:r>
            <a:endParaRPr lang="en-US" sz="2792" dirty="0"/>
          </a:p>
        </p:txBody>
      </p:sp>
      <p:sp>
        <p:nvSpPr>
          <p:cNvPr id="16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оснований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Аденин соединяется с тимином, а гуанин — с цитозином. Благодаря строгой парности основания одной цепи однозначно определяют состав другой, что делает запись информации устойчивой и проверяемой.
</a:t>
            </a:r>
            <a:endParaRPr lang="en-US" sz="27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Чаргаффа; школьный курс биологии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Чаргаффа и комплементарность оснований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доли пар оснований в ДНК совпадают, поскольку каждое основание имеет строго определённого партнёра.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А и Т, Г и Ц подтверждает комплементарность и объясняет устойчивость двойной спирали при репликации.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 перед делением клетки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Хеликаза расплетает двойную спираль и разрывает водородные связи между основаниями. В результате обе цепи ДНК становятся матрицами для синтеза новых комплементарных цепей.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Разъединение цепей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ДНК-полимераза присоединяет нуклеотиды по принципу комплементарности и достраивает цепь в нужном направлении. Так формируется точная копия наследственного материала.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новой цепи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Лигаза сшивает отдельные участки вновь синтезированной цепи, особенно на отстающей цепи. Это делает молекулу непрерывной и завершает сборку дочерней ДНК.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фрагментов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репарации исправляют часть неточностей, возникших при копировании. Благодаря этому уменьшается число мутаций и повышается надёжность передачи генетической информации.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ошибок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как посредник между геном и белком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особенность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обычно представлена одной цепью и менее устойчива, чем ДНК. Это удобно для временной передачи информации, которая нужна клетке только на этапе синтеза белка.
</a:t>
            </a:r>
            <a:endParaRPr lang="en-US" sz="2370" dirty="0"/>
          </a:p>
        </p:txBody>
      </p:sp>
      <p:sp>
        <p:nvSpPr>
          <p:cNvPr id="11" name="Text 3"/>
          <p:cNvSpPr txBox="1"/>
          <p:nvPr/>
        </p:nvSpPr>
        <p:spPr>
          <a:xfrm>
            <a:off x="58973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РНК
</a:t>
            </a:r>
            <a:pPr algn="l" indent="0" marL="0">
              <a:lnSpc>
                <a:spcPct val="100000"/>
              </a:lnSpc>
              <a:buNone/>
            </a:pPr>
            <a:r>
              <a:rPr lang="en-US" sz="7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 переносит сведения о последовательности аминокислот от ДНК к рибосоме. В её записи закодирован порядок сборки будущего белка, который затем считывается по кодонам.
</a:t>
            </a:r>
            <a:endParaRPr lang="en-US" sz="2370" dirty="0"/>
          </a:p>
        </p:txBody>
      </p:sp>
      <p:sp>
        <p:nvSpPr>
          <p:cNvPr id="12" name="Text 4"/>
          <p:cNvSpPr txBox="1"/>
          <p:nvPr/>
        </p:nvSpPr>
        <p:spPr>
          <a:xfrm>
            <a:off x="102994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РНК
</a:t>
            </a:r>
            <a:pPr algn="l" indent="0" marL="0">
              <a:lnSpc>
                <a:spcPct val="100000"/>
              </a:lnSpc>
              <a:buNone/>
            </a:pPr>
            <a:r>
              <a:rPr lang="en-US" sz="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тРНК доставляет к рибосоме нужные аминокислоты и распознаёт кодоны мРНК с помощью антикодона. Благодаря этому аминокислоты соединяются именно в заданной последовательности.
</a:t>
            </a:r>
            <a:endParaRPr lang="en-US" sz="2271" dirty="0"/>
          </a:p>
        </p:txBody>
      </p:sp>
      <p:sp>
        <p:nvSpPr>
          <p:cNvPr id="13" name="Text 5"/>
          <p:cNvSpPr txBox="1"/>
          <p:nvPr/>
        </p:nvSpPr>
        <p:spPr>
          <a:xfrm>
            <a:off x="147015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Рибосомная РНК
</a:t>
            </a:r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рРНК составляет основу рибосом и участвует в образовании пептидной связи. У эукариот транскрипция идёт в ядре, а трансляция — в цитоплазме на рибосомах.
</a:t>
            </a:r>
            <a:endParaRPr lang="en-US" sz="258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ДНК к белку: путь генетической информации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процессов синтеза белка в клетке эукариот.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РНК и их функции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формы РНК распределяют функции между переносом, распознаванием и сборкой белка.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РНК выполняет свою часть общей задачи: мРНК несёт информацию, тРНК приносит аминокислоты, рРНК обеспечивает работу рибосомы.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11 класс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0380" y="2827747"/>
            <a:ext cx="5376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7080" y="5988667"/>
            <a:ext cx="664200" cy="531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как универсальная энергетическая валюта клетки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состоит из аденина, рибозы и трёх фосфатных групп. Такое строение делает молекулу нуклеотидом и позволяет ей быстро участвовать в переносе энергии внутри клетки.
</a:t>
            </a:r>
            <a:endParaRPr lang="en-US" sz="2289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молекулы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АТФ невелики, поэтому молекула непрерывно синтезируется и снова расходуется. Такой круговорот обеспечивает клетке быстрый ответ на любые энергетические потребности.
</a:t>
            </a:r>
            <a:endParaRPr lang="en-US" sz="1990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отщеплении одного фосфатного остатка АТФ превращается в АДФ и неорганический фосфат. Освобождённая энергия используется немедленно, без длительного хранения в клетке.
</a:t>
            </a:r>
            <a:endParaRPr lang="en-US" sz="2087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Отдача энергии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обеспечивает активный транспорт, биосинтез веществ, движение органоидов и сокращение мышц. Именно поэтому её называют универсальной энергетической валютой живых систем.
</a:t>
            </a:r>
            <a:endParaRPr lang="en-US" sz="2055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клетки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биологии, 11 класс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превращений АТФ и АДФ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идёт непрерывно: энергия сначала запасается в АТФ, а затем быстро высвобождается в нужных участках клетки.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работает как кратковременный аккумулятор: синтез и распад молекулы постоянно уравновешивают энергетические расходы клетки.
</a:t>
            </a:r>
            <a:endParaRPr lang="en-US" sz="4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синтезирует АТФ
</a:t>
            </a:r>
            <a:endParaRPr lang="en-US" sz="4500" dirty="0"/>
          </a:p>
        </p:txBody>
      </p:sp>
      <p:sp>
        <p:nvSpPr>
          <p:cNvPr id="13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животных и растений основная часть АТФ образуется в митохондриях. Здесь энергия распада органических веществ используется для накопления протонов на внутренней мембране.
</a:t>
            </a:r>
            <a:endParaRPr lang="en-US" sz="2818" dirty="0"/>
          </a:p>
        </p:txBody>
      </p:sp>
      <p:sp>
        <p:nvSpPr>
          <p:cNvPr id="14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Протонный градиент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концентраций протонов на мембране создаёт запас потенциальной энергии. Именно он становится источником для работы ферментного комплекса, синтезирующего АТФ.
</a:t>
            </a:r>
            <a:endParaRPr lang="en-US" sz="2728" dirty="0"/>
          </a:p>
        </p:txBody>
      </p:sp>
      <p:sp>
        <p:nvSpPr>
          <p:cNvPr id="15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Фотосинтетический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дополнительный синтез АТФ происходит в хлоропластах во время световой фазы фотосинтеза. Полученная энергия затем используется в реакциях образования органических веществ.
</a:t>
            </a:r>
            <a:endParaRPr lang="en-US" sz="2760" dirty="0"/>
          </a:p>
        </p:txBody>
      </p:sp>
      <p:sp>
        <p:nvSpPr>
          <p:cNvPr id="16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АТФ-синтазы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АТФ-синтаза присоединяет неорганический фосфат к АДФ и завершает сборку молекулы АТФ. Этот процесс называют окислительным фосфорилированием.
</a:t>
            </a:r>
            <a:endParaRPr lang="en-US" sz="29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тканей в АТФ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
</a:t>
            </a:r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постоянно тратят АТФ на работу ионных насосов, поддержание мембранного потенциала и передачу нервных импульсов. Без этого нарушается быстрая связь между клетками.
</a:t>
            </a:r>
            <a:endParaRPr lang="en-US" sz="2792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мышечных волокнах АТФ необходима для сокращения миофибрилл. Чем интенсивнее движение или нагрузка, тем быстрее расходуется энергия и тем активнее идёт её восполнение.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Делящиеся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роста, регенерации и эмбрионального развития нуждаются в АТФ для репликации ДНК, синтеза белков и расхождения хромосом в ходе деления.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ткани постоянно обновляются, поэтому им требуется значительное количество АТФ для синтеза новых молекул и поддержания барьерной функции на поверхности органов.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распада питательных веществ к полезной работе клетки
</a:t>
            </a:r>
            <a:endParaRPr lang="en-US" sz="4329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питательных веществ поэтапно переводится в АТФ и затем используется в клеточных процессах.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574753"/>
            <a:ext cx="9042900" cy="33378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11 класс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функций ДНК, РНК и АТФ в клетке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сходные по нуклеотидной основе молекулы выполняют разные, но взаимосвязанные функции.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задаёт программу, РНК её считывает, а АТФ обеспечивает энергию для выполнения клеточных процессов.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наследственной информации и энергетического обмена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 ферменты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ДНК определяет строение белков, в том числе ферментов. Именно ферменты направляют реакции обмена веществ и обеспечивают синтез АТФ в клетке.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и 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клетки АТФ необходима для удвоения ДНК, работы ферментов репликации и последующего распределения наследственного материала между дочерними клетками.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считывания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генетическая информация была реализована, клетке нужна энергия. АТФ расходуется при транскрипции, сборке белков на рибосомах и работе систем транспорта.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и АТФ не существуют изолированно: одна группа молекул хранит и передаёт информацию, другая обеспечивает её практическое воплощение в жизни клетки.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стандартное значение гидролиза АТФ — около 30,5 кДж/моль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эффект гидролиза АТФ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Порционное высвобождение энергии делает АТФ удобной для клеточных процессов, где важны точность, скорость и возможность быстрого восстановления запаса.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макроэргическая связь обеспечивает заметный, но контролируемый энергетический эффект, достаточный для большинства кратковременных клеточных реакций.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в работе ДНК, РНК и АТФ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ДНК
</a:t>
            </a:r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 ДНК могут нарушать синтез белков и изменять признаки организма. В тяжёлых случаях они становятся причиной наследственных заболеваний и злокачественного перерождения клеток.
</a:t>
            </a:r>
            <a:endParaRPr lang="en-US" sz="2773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РНК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нарушается образование или работа РНК, страдает считывание генетической информации. Это ведёт к ошибкам в сборке белков и нарушению функций рибосом.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АТФ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АТФ особенно быстро сказывается на нервной и мышечной тканях, а также на эпителии, где постоянно идут энергозатратные процессы обновления и работы.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сбой хотя бы в одной из этих молекул нарушает согласованность клеточных реакций. В результате страдают рост, деление, синтез веществ и поддержание жизнедеятельности.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 энергия — две стороны жизни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наследственную программу, РНК переводит её в белок, а АТФ обеспечивает энергию для всех процессов. Вместе они создают целостную основу жизнедеятельности клетки.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2026-06-01T22:36:41Z</dcterms:created>
  <dcterms:modified xsi:type="dcterms:W3CDTF">2026-06-01T22:36:41Z</dcterms:modified>
</cp:coreProperties>
</file>