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png"/><Relationship Id="rId17" Type="http://schemas.openxmlformats.org/officeDocument/2006/relationships/image" Target="../media/image-1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музыку и кто её слышит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рождается, звучит и становится понятной людям.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музыке нужны композитор, исполнитель и слушатель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музыку, исполнитель её озвучивает, а слушатель слышит и понимает её характер. Вместе эти три роли превращают ноты в живое произведение, которое можно не только услышать, но и почувствовать.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композитор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— это человек, который сочиняет музыку. Он придумывает мелодии, выбирает ритм, темп и силу звучания, чтобы музыка передавала нужное настроение.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создать произведение, композитор размышляет над образом и записывает свои идеи нотами. Так обычная мысль превращается в музыку, которую потом могут исполнять другие.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композиторы Пётр Ильич Чайковский, Сергей Сергеевич Прокофьев и Дмитрий Борисович Кабалевский создали много известных произведений. Их музыку слушают в театре, на концертах, в мультфильмах и в школе.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музыкальная мысль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часто начинается с небольшой идеи: колыбельной, марша, танца или песенной мелодии. Композитор сначала представляет образ, а затем ищет для него звуки.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музыка записывается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обычно лежат нотная тетрадь, карандаш и стоит фортепиано. В тишине удобно думать, а потом записывать музыку так, чтобы её мог исполнить другой человек.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исполнитель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 музыку глазами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знакомится с нотами и старается точно понять, где звуки выше, где ниже, где нужно сделать паузу и где музыка должна зазвучать особенно ярко.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 себя и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важно не только играть или петь, но и слышать, что уже получилось. Тогда легче сохранить ритм, ровное звучание и общий характер произведения.
</a:t>
            </a:r>
            <a:endParaRPr lang="en-US" sz="930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дыханием и силой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Певцу помогает дыхание, а инструменталисту — точные движения рук. Без этого трудно сделать музыку плавной, выразительной и аккуратной, как будто она идёт сама.
</a:t>
            </a:r>
            <a:endParaRPr lang="en-US" sz="918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Тренируется снова и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места приходится повторять много раз. После такой работы исполнение становится увереннее, а музыка звучит так, будто ей совсем не пришлось волноваться.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исполнители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Исполнителем может быть один певец или музыкант. Такое выступление называют сольным: слышен один голос или один инструмент, и каждое движение особенно заметно.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выступает хор или ансамбль, звучание становится более богатым и объёмным. Каждый участник вносит свой вклад, и вместе они создают одно целое произведение.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у каждого инструмента есть своя партия. Скрипки, флейты, барабаны и другие инструменты соединяются в общий звук, как будто собирают большую музыкальную картину.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превращает слова в музыку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поёт, его голос становится частью музыкального звучания. Он помогает дыханию, точно произносит слова и меняет интонацию, чтобы песня была понятной и выразительной. Тогда даже простая мелодия начинает «говорить» по-особенному.
</a:t>
            </a:r>
            <a:endParaRPr lang="en-US" sz="108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Фортепиано, скрипка и флейта звучат по-разному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фортепиано звук появляется, когда клавиша приводит в движение молоточек. У скрипки по струнам скользит смычок, а у флейты воздух превращается в тонкий свистящий голос. Один инструмент — а характеров сколько!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игра ведут к одной цели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пение, и игра на инструменте нужны для красивого исполнения. Иногда музыка звучит как нежная колыбельная, иногда — как бодрый марш. Но в обоих случаях важно передать её настроение точно и живо.
</a:t>
            </a:r>
            <a:endParaRPr lang="en-US" sz="1116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инструменты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2279" y="1916387"/>
            <a:ext cx="675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слушатель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слышит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старается не просто слышать звуки, а замечать, как они меняются. Он следит за тем, где музыка тихая, а где громкая, и не упускает её настроение.
</a:t>
            </a:r>
            <a:endParaRPr lang="en-US" sz="101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слушания в воображении могут появиться лес, дождь, праздник или сказочный герой. Музыка помогает каждому представить что-то своё, и это очень интересно.
</a:t>
            </a:r>
            <a:endParaRPr lang="en-US" sz="1012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улавливает радость, спокойствие, тревогу или торжество. Так музыка становится близкой и понятной, будто рассказывает о чувствах без единого слова.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внимательного слушания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звучания музыки важно сидеть спокойно и не разговаривать. Тогда ничто не мешает услышать всё до конца и не пропустить красивую деталь.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уважать исполнителя, потому что он старается для слушателей. Тишина в зале помогает музыке звучать ясно, а не как будто кто-то шуршит фантиком.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слушатель смотрит и слушает внимательно. Он замечает, когда музыка становится тише или громче, быстрее или медленнее, и следит за её характером.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можно назвать настроение произведения, услышанные инструменты и знакомые образы. Это помогает лучше понять музыку и запомнить её.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произведение — разные исполнения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Задумка композитора
</a:t>
            </a:r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одно произведение — с мелодией, ритмом и характером. Оно написано так, чтобы его можно было исполнить по-разному.
</a:t>
            </a:r>
            <a:endParaRPr lang="en-US" sz="1129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Разучивание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читает ноты, повторяет трудные места и старается понять, что хотел передать автор. Уже здесь начинает складываться будущий образ звучания.
</a:t>
            </a:r>
            <a:endParaRPr lang="en-US" sz="1104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одно и то же произведение может звучать мягко, строго или очень энергично. Меняются темп, сила звука и оттенок настроения.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Сравнение слушателем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замечает различия и понимает, как по-разному можно раскрыть одну и ту же музыку. Это делает прослушивание особенно интересным.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помогают сохранить музыку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— это особый язык музыки: с их помощью композитор записывает мелодию, ритм и паузы, чтобы замысел не исчез и мог быть точно прочитан исполнителем.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видно, какие звуки выше или ниже, где нужно играть тише или громче. Нотная тетрадь, скрипичный ключ и карандаш помогают музыке «помнить себя».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музыки от замысла к слушателю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музыкальная мысль превращается в звучащее произведение и получает отклик у слушателей.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0168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1680" y="1925962"/>
            <a:ext cx="441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передаёт настроение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и ровный темп создают ощущение покоя. Такая музыка напоминает тихий вечер, когда можно глубоко вдохнуть и просто слушать без спешки.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и уверенное звучание помогает музыке стать праздничной. Оно словно поднимает настроение вверх и делает событие важным, как настоящий парад или школьный концерт.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музыка звучит легко, быстро и светло. Она будто приглашает улыбнуться, похлопать в ладоши и представить праздник, где всем хочется двигаться и петь.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мелодия с мягким звучанием помогает почувствовать печаль или задумчивость. Она не пугает, а тихо рассказывает о том, что в сердце стало немного тише.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ритм, резкие акценты и напряжённое звучание передают беспокойство. Слушатель сразу замечает: в музыке что-то насторожило, словно за окном вот-вот грянет гром.
</a:t>
            </a:r>
            <a:endParaRPr lang="en-US" sz="718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каждый день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праздник начинается с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концерте дети выходят на сцену немного волнуясь, но музыка помогает им собраться. Песня звучит дружно, и зал отвечает улыбками и аплодисментами. Такой момент запоминается надолго, потому что музыка делает праздник общим и тёплым.
</a:t>
            </a:r>
            <a:endParaRPr lang="en-US" sz="71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музыка тоже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тихо играет мелодия, и кто-то осторожно перебирает клавиши или поёт любимую песню. Дома музыка помогает отдыхать, тренироваться и просто радоваться. Иногда она звучит так уютно, будто укрывает всех невидимым пледом.
</a:t>
            </a:r>
            <a:endParaRPr lang="en-US" sz="710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умеет звучать как одна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вместе, каждый старается слушать других и не сбиваться. Голоса соединяются, и получается красивое общее звучание. На сцене хор выглядит очень дружно: у каждого свой голос, а радость у всех одна.
</a:t>
            </a:r>
            <a:endParaRPr lang="en-US" sz="7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в творчестве композиторов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Композиторы часто берут народные мелодии как живую подсказку: в них уже есть ясный напев, знакомый ритм и особая интонация, близкая многим людям.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 народной темы может вырасти новая пьеса, танец или оркестровое произведение. Автор не копирует её дословно, а бережно развивает по-своему.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 в музыке встречаются память народа и фантазия композитора. Старое звучит по-новому, а новое сохраняет тепло знакомой мелодии.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повторений нужно, чтобы музыка звучала уверенно, точно и красиво.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урока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лёгким исполнением всегда стоит терпеливая работа: музыкант снова и снова отрабатывает трудные места, чтобы звук был чистым, а ритм — ровным.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тоже участвует в музыке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Внимательный слушатель не просто сидит тихо. Он следит за тем, как музыка меняется: замечает повтор, контраст, ускорение или внезапную паузу.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Когда человек сосредоточен, музыка звучит для него ярче. Он лучше понимает настроение произведения и как будто помогает ему добраться до сердца.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Композитор придумывает музыкальную мысль и превращает её в произведение. Без него музыка не получила бы своего начала и характера.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Исполнитель читает запись, разучивает её и передаёт звучание слушателям. Именно он делает музыку слышимой и живой.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Слушатель внимательно принимает музыку, замечает её настроение и откликается на неё. Благодаря ему произведение не остаётся без ответа.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Вместе эти три роли образуют единое музыкальное дело. Каждая нужна, как нота, звук и пауза в одной мелодии.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в одном музыкальном мире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уроке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 начинается с мысли композитора: он создаёт мелодию, ритм и образ, чтобы будущая пьеса имела своё лицо и настроение.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Исполнитель превращает запись в звучание. Он следит за точностью, выразительностью и характером, чтобы музыка заговорила ясно и красиво.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Слушатель замечает, что музыка чувствует и о чём рассказывает. Его внимание помогает произведению стать понятным и запоминающимся.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живёт, когда её слышат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Композитор, исполнитель и слушатель — три главные роли в музыкальном мире. Вместе они делают музыку понятной, красивой и по-настоящему живой.
</a:t>
            </a:r>
            <a:endParaRPr lang="en-US" sz="13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2026-05-24T22:16:01Z</dcterms:created>
  <dcterms:modified xsi:type="dcterms:W3CDTF">2026-05-24T22:16:01Z</dcterms:modified>
</cp:coreProperties>
</file>