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организмов: как живые системы получают энергию и вещества
</a:t>
            </a:r>
            <a:endParaRPr lang="en-US" sz="2672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жизнь клетки, рост, развитие и размножение.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402" y="1360725"/>
            <a:ext cx="3930197" cy="298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 условие существования живых систем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организму нужны энергия и вещества для построения собственных клеток. Способы питания зависят от строения тела, ферментных систем, среды обитания и образа жизни, поэтому в природе существует несколько принципиально разных стратегий получения ресурсов.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Автотрофное питание: синтез органических веществ
</a:t>
            </a:r>
            <a:endParaRPr lang="en-US" sz="2374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используют углекислый газ, воду и минеральные соли как исходные вещества. Из них они создают органические соединения, необходимые для построения клеток, запасания энергии и последующего роста организма.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 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растений, водорослей и цианобактерий основной путь автотрофного питания — фотосинтез. Благодаря свету они превращают неорганические вещества в органику и формируют основу продуктивности экосистем.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у 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получают энергию не от света, а при окислении неорганических веществ. Такой способ называется хемосинтезом и особенно важен в местах, где солнечная энергия недоступна или ограничена.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создают первичную биомассу, с которой начинается большинство пищевых цепей. Без их работы невозможно устойчивое существование животных, грибов и многих других организмов в биосфере.
</a:t>
            </a:r>
            <a:endParaRPr lang="en-US" sz="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 хлоропластах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световой фазы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протекает на мембранах тилакоидов хлоропласта. Здесь энергия света преобразуется в химическую форму, пригодную для дальнейшего синтеза органических веществ.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стромы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 происходит в строме хлоропласта. В этом участке используются продукты световой фазы, чтобы связать углекислый газ и создать молекулы углеводов.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лучше всего поглощает красные и синие лучи спектра. Именно поэтому фотосинтез наиболее эффективен при достаточном солнечном освещении.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образуются органические вещества, прежде всего глюкоза, и выделяется кислород. Суммарно процесс можно записать уравнением: 6CO2 + 6H2O → C6H12O6 + 6O2.
</a:t>
            </a:r>
            <a:endParaRPr lang="en-US" sz="10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энергии у 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Преобладающий поток энергии в природе связан со светом, а хемосинтез занимает узкие экологические ниши.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солнечная энергия — главный стартовый источник для экосистем, а химические реакции важны лишь для отдельных специализированных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биологии: типы питания организмов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питания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тремя стратегиями получения веществ и 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питания отражают приспособленность организмов к конкретным условиям среды и способам добывания ресурсов.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биологии: типы питания организмов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от среды к клетке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 питании животных, растений и одноклеточных организмов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 и его формы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Голозойное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пища захватывается, переваривается внутри организма и превращается в вещества, которые идут на рост, движение и обновление тканей. Такой способ требует развитых органов питания и пищеварения.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многие бактерии разлагают мертвую органику и всасывают растворенные продукты распада. Благодаря этому они возвращают элементы в круговорот веществ и поддерживают плодородие среды.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за счет другого организма и получают от него питательные вещества. При этом хозяин обычно теряет часть ресурсов, а его состояние может ухудшаться.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симбиозе оба партнера получают выгоду: один может снабжать другого органическими веществами, а взамен получать защиту, воду или минеральные соединения. Такая связь повышает устойчивость сообщества.
</a:t>
            </a:r>
            <a:endParaRPr lang="en-US" sz="7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 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сначала измельчается и перемешивается, что увеличивает площадь контакта с ферментами. Это облегчает дальнейшее расщепление крупных молекул и ускоряет их подготовку к всасыванию.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Ферментативное расщепление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распадаются до аминокислот, жиры — до глицерина и жирных кислот, а углеводы — до глюкозы. Именно эти простые соединения могут пройти через стенку кишечника.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работает только при определенном значении pH. Поэтому в желудке активны одни ферменты, а в кишечнике — другие, приспособленные к щелочной среде.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тонкого кишечника многократно увеличивают площадь всасывания. Благодаря этому питательные вещества быстрее поступают в кровь или лимфу и затем разносятся по организму.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пищи и биологическая ценность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калорийностью важны качество белка, состав жиров и наличие веществ, регулирующих обмен.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наиболее энергоемки, а витамины, вода и соли не дают калорий, но необходимы для нормальной работы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пищевой ценности нутриентов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 и бактерий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 сапротрофы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всасывают растворённые органические вещества всей поверхностью мицелия. Чаще всего они разлагают мёртвые остатки, превращая сложные соединения в простые и возвращая вещества в почву.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бактерий встречаются сапротрофы, паразиты, симбионты и хемосинтезирующие формы. Такое разнообразие связано с их высокой приспособляемостью к разным условиям среды и источникам энергии.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круговороте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участвуют в разложении органики, превращая её в доступные для других организмов соединения. Они также вовлечены в круговорот азота и повышают плодородие почв.
</a:t>
            </a:r>
            <a:endParaRPr lang="en-US" sz="1007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грибов и бактерий нарушилось бы самоочищение среды и разрушение отмерших остатков. Эти организмы поддерживают устойчивость экосистем и замыкают цепи превращения веществ.
</a:t>
            </a:r>
            <a:endParaRPr lang="en-US" sz="9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автотрофов, гетеротрофов и миксотрофов
</a:t>
            </a:r>
            <a:endParaRPr lang="en-US" sz="230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тремя типами питания по источнику углерода, энергии и их роли в природе.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создают органическое вещество, гетеротрофы используют готовое, а миксотрофы совмещают оба способа и легче приспосабливаются к изменениям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дыхание как два звена обмена веществ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взаимосвязи процессов, обеспечивающих запасание и высвобождение энергии в клетке и биосфере.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99" y="1266498"/>
            <a:ext cx="983588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21" y="1266498"/>
            <a:ext cx="1264613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корнями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из почвы воду и минеральные ионы. Для питания особенно важны соединения азота, фосфора, калия, магния, железа и ряда других элементов.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азота и фосфора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нужен для синтеза аминокислот, белков и хлорофилла. Фосфор входит в состав АТФ и нуклеиновых кислот, поэтому влияет на рост и обмен энергии.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и железо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является частью молекулы хлорофилла, а железо участвует в окислительно-восстановительных реакциях. Оба элемента необходимы для нормальной работы фотосинтеза.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минеральных веществ замедляется рост, возникает хлороз, снижается интенсивность фотосинтеза и падает урожайность. Растению труднее образовывать ткани и поддерживать обмен веществ.
</a:t>
            </a:r>
            <a:endParaRPr lang="en-US" sz="1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питания и их 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особенно опасны привычные перекосы рациона: они накапливаются постепенно, но отражаются на росте, концентрации внимания и общем самочувствии.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выраженнее дефицит или избыток, тем выше риск нарушений обмена веществ и снижения работоспособности; профилактика начинается с ежедневного сбалансированного рациона.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 и основам гигиены питания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трофические уровни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цепи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показывает путь энергии от растений к консументам. В примере сначала идёт продуцент, затем растительноядное животное, после него птица и, наконец, хищник.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следующем уровне сохраняется лишь часть энергии предыдущего, поэтому цепи обычно короткие. Основные потери связаны с дыханием, движением и выделением тепла.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базы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верхних уровней определяется тем, сколько биомассы создали продуценты. Если растений мало, то и потребителей, находящихся выше, может быть значительно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 разным способам питания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строения организма с добыванием, захватом и усвоением пищи в разных экологических условиях.
</a:t>
            </a:r>
            <a:endParaRPr lang="en-US" sz="10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человека как фактор здоровья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должно обеспечивать организм белками, жирами, углеводами, витаминами, водой, минеральными солями и клетчаткой. Только такое сочетание поддерживает рост, восстановление тканей и нормальный обмен веществ.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подростка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особенно важны полноценный белок, кальций, железо и достаточная калорийность. Эти компоненты нужны для костного роста, кроветворения, работы мышц и учёбы.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избытка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сахара и калорийной пищи повышает вероятность ожирения, кариеса и снижения выносливости. Избыточная нагрузка на обмен веществ постепенно ухудшает самочувствие.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дефицита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отдельных веществ приводит к утомляемости, анемии, нарушениям обмена и снижению работоспособности. Дефицит легче предупредить, чем затем корректировать 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питательных веществ в повседневном рационе
</a:t>
            </a:r>
            <a:endParaRPr lang="en-US" sz="213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привычные продукты с основными нутриентами и их ролью в организме.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 закрывает разные потребности организма: даёт энергию, материалы для роста и вещества, поддерживающие иммунитет, пищеварение и восстановление тканей.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«Питание человека»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объединяет жизнь организма и экосистемы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клетки энергией, строительным материалом и веществами регуляции, а также связывает организмы в единые цепи обмена. Понимание его типов помогает объяснять здоровье, продуктивность и устойчивость биосферы.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2026-06-01T17:58:49Z</dcterms:created>
  <dcterms:modified xsi:type="dcterms:W3CDTF">2026-06-01T17:58:49Z</dcterms:modified>
</cp:coreProperties>
</file>