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питания: здоровье, безопасность и повседневный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формирует здоровье, безопасность и ежедневную работоспособность.
</a:t>
            </a:r>
            <a:endParaRPr lang="en-US" sz="3734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организм растет, возрастает потребность в энергии, белке, кальции, железе, витаминах группы B и воде. Питание влияет на учебу, спорт, сон и самочувствие, а устойчивые привычки часто сохраняются во взрослой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питание важно в 10 классе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культура питания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только набор продуктов, но и регулярность приемов пищи, разумные порции, разнообразие рациона и соблюдение гигиены при приготовлении и хранении еды.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способность читать состав, замечать избыток сахара, соли и насыщенных жиров, а также отличать продукты с высокой пищевой ценностью от сильно переработанных.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питания проявляется в ежедневном поведении: осознанном выборе еды, отказе от хаотичных перекусов и соблюдении безопасных условий питания дома и вне его.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Пищевое поведение подростка и факторы, которые на него влияют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выбор подростка влияют семья, школьный график, реклама, социальные сети, доступность продуктов и личный бюджет. Эти факторы часто действуют одновременно и задают повседневные решения.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закрепляются привычки есть на ходу, пропускать завтрак или заменять полноценный прием пищи сладкими снеками. Рацион постепенно отражает образ жизни, а не отдельные случайные выборы.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выбор еды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привычки закрепляются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нарушения рациона у школьников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проблемы связаны не только с избытком калорий, но и с качеством пищи, временем ее приема и нехваткой воды.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перекосы в сторону сладкого и быстрого питания при недостатке продуктов повседневной пользы.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рекомендациям ВОЗ и Роспотребнадзора по рациональному питанию школьников.
</a:t>
            </a:r>
            <a:endParaRPr lang="en-US" sz="11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1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71750" y="1483351"/>
            <a:ext cx="299025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 и его влияние на организм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приемы пищи помогают поддерживать стабильный уровень глюкозы, что положительно отражается на концентрации на уроках и скорости умственной работы в течение дня.
</a:t>
            </a:r>
            <a:endParaRPr lang="en-US" sz="1172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перерывы между приемами пищи усиливают чувство усталости и раздражительность. К вечеру возрастает риск переедания и выбора менее полезной еды.
</a:t>
            </a:r>
            <a:endParaRPr lang="en-US" sz="1304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
</a:t>
            </a:r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завтрак помогает начать учебный день без резких спадов энергии. При его пропуске снижается устойчивость внимания в первой половине дня.
</a:t>
            </a:r>
            <a:endParaRPr lang="en-US" sz="128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ужин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еда перед сном повышает нагрузку на пищеварение и может ухудшать качество сна. Это особенно заметно при нерегулярном режиме дня у подростков.
</a:t>
            </a:r>
            <a:endParaRPr lang="en-US" sz="12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проблемные пищевые привычки подростка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повседневные решения поддерживают здоровье, а какие создают лишнюю нагрузку на организм.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работают лучше кратких ограничений: они устойчивее, проще в повседневной жизни и дают более предсказуемый результат.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ВОЗ, Роспотребнадзора и принципы рационального питания.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осознанный выбор еды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повседневного пищевого решения с учетом внешних и личных факторов.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" y="25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94191" y="266700"/>
            <a:ext cx="48876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рацион: пропорции и состав тарелки
</a:t>
            </a:r>
            <a:endParaRPr lang="en-US" sz="2693" dirty="0"/>
          </a:p>
        </p:txBody>
      </p:sp>
      <p:sp>
        <p:nvSpPr>
          <p:cNvPr id="7" name="Text 1"/>
          <p:cNvSpPr txBox="1"/>
          <p:nvPr/>
        </p:nvSpPr>
        <p:spPr>
          <a:xfrm>
            <a:off x="3894050" y="1214876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Половину тарелки занимают овощи и фрукты, четверть — источники белка, еще четверть — сложные углеводы. Такая схема помогает удерживать баланс без сложных расчетов.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17972" y="3144293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рациону добавляют молочные продукты или их аналоги, полезные жиры и достаточное количество воды. Это делает питание не только разнообразным, но и физиологически полноценным.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 основных групп продуктов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разные группы продуктов решают разные задачи: одни дают энергию, другие — строительный материал и микронутриенты.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дает сочетание разнообразных продуктов, тогда как сладости и напитки с сахаром почти не улучшают качество рациона.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общих принципов рационального питания и пищевой ценности продуктов.
</a:t>
            </a:r>
            <a:endParaRPr lang="en-US" sz="11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питания в семье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формирует базовый режим питания: время завтрака, обеда и ужина, размер порций и отношение к домашней еде. Эти привычки быстрее закрепляются, когда в доме есть понятные правила и пример взрослых.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приемы пищи не только поддерживают общение, но и помогают контролировать качество продуктов, количество соли и сахара, а также способы приготовления. Домашняя еда обычно дает больше возможностей для выбора полезных ингредиентов.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особенно значимо ежедневное поведение родителей: если в семье нормальны овощи, вода и регулярный режим, эти модели воспринимаются как естественные и легче переходят в личную привычку.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96676"/>
            <a:ext cx="391500" cy="3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среда формирования пищевых привычек
</a:t>
            </a:r>
            <a:endParaRPr lang="en-US" sz="2538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Столовая и буфет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горячего обеда в школьной столовой снижает зависимость от случайных перекусов. Когда выбор еды ограничен, ученик чаще ориентируется на быстрые и менее полезные варианты.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Питьевой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безопасной питьевой воде помогает отказаться от сладких напитков и поддерживать работоспособность в течение дня. Это особенно важно при длительных уроках и активных переменах.
</a:t>
            </a:r>
            <a:endParaRPr lang="en-US" sz="1271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 перемены
</a:t>
            </a:r>
            <a:pPr algn="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перемен определяет, успевает ли школьник спокойно поесть или выбирает еду на ходу. Удобный режим снижает риск пропуска полноценного приема пищи и переедания вечером.
</a:t>
            </a:r>
            <a:endParaRPr lang="en-US" sz="1382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Плакаты, классные часы и советы педагогов развивают умение читать состав, сравнивать продукты и соблюдать режим питания. Школа делает полезный выбор более осознанным и привычным.
</a:t>
            </a:r>
            <a:endParaRPr lang="en-US" sz="13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энергия и учебная работоспособность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прием пищи помогает удерживать ровный темп работы без резких спадов в течение дня.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стабильнее завтрак и водный режим, тем выше концентрация и ниже вечерняя усталость.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рекомендациям ВОЗ и принципам рационального питания; без эмпирической выборки.
</a:t>
            </a:r>
            <a:endParaRPr lang="en-US" sz="10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Реклама, соцсети и пищевые привычки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упаковка, скидки и короткие ролики делают сладкие напитки, снеки и быструю доставку еды эмоционально привлекательными. Подросток часто выбирает не самый полезный, а самый заметный продукт.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усиливают эффект популярности: если продукт активно показывают блогеры, он кажется нужным и безопасным. Критическое отношение к рекламе помогает отделять маркетинг от реальной пищевой ценности.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этикетку продукта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продукт не только по упаковке, но и по составу, порции и содержанию сахара, соли и насыщенных жиров.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— сопоставлять продукты по 100 г и по реальной порции, выбирая более понятный состав и умеренные значения сахара, соли и насыщенных жиров.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 пищевой продукции; рекомендации ВОЗ и Роспотребнадзора.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питания дома и вне дома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последовательность действий по правилам пищевой безопасности в быту и при покупке готовой еды.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привычек помогают заменить краткосрочные диеты устойчивым режимом.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пять привычек — завтрак, вода, регулярность, умеренность и осознанный выбор — сильнее всего снижают риск срывов и возврата к хаотичному питанию.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рекомендаций ВОЗ и принципов рационального питания.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Сезонность, традиции и локальные продукты в питании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питания сохраняют связь семьи с регионом и делают выбор продуктов понятным для подростка.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питания опирается не только на пользу, но и на привычные местные продукты, сезонность и семейные рецепты.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 основе общих принципов рационального питания и культурной традиции; без статистической базы.
</a:t>
            </a:r>
            <a:endParaRPr lang="en-US" sz="9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200" y="1483351"/>
            <a:ext cx="299025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8900" y="1483351"/>
            <a:ext cx="299025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навыки рационального питания в повседневной жизни
</a:t>
            </a:r>
            <a:endParaRPr lang="en-US" sz="1961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дня
</a:t>
            </a:r>
            <a:pPr algn="ctr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Продуманное меню и список покупок помогают не пропускать приемы пищи и уменьшать спонтанные покупки. Это делает рацион более предсказуемым и экономит время в учебные дни.
</a:t>
            </a:r>
            <a:endParaRPr lang="en-US" sz="1217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перекус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фруктом, йогуртом, орехами и сладким снеком формирует реальное качество рациона. Удачный перекус поддерживает энергию без резких скачков голода и усталости.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Питьевой режим
</a:t>
            </a:r>
            <a:pPr algn="ctr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воды помогает сохранить концентрацию, особенно на уроках и тренировках. Заменять воду сладкими напитками не стоит, поскольку это повышает лишнюю калорийность.
</a:t>
            </a:r>
            <a:endParaRPr lang="en-US" sz="121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порций
</a:t>
            </a:r>
            <a:pPr algn="ctr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размер порции учит не переедать и лучше чувствовать насыщение. Подростку важно не жестко ограничивать себя, а вырабатывать устойчивую привычку к балансу.
</a:t>
            </a:r>
            <a:endParaRPr lang="en-US" sz="12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питания: выбор, который работает на будущее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питания начинается с повседневных решений: что выбрать, как приготовить, когда поесть и как соблюдать безопасность. Именно эти привычки определяют здоровье, самочувствие и ответственность подростка.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2026-05-21T05:26:58Z</dcterms:created>
  <dcterms:modified xsi:type="dcterms:W3CDTF">2026-05-21T05:26:58Z</dcterms:modified>
</cp:coreProperties>
</file>