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Leaflet с советами на уроке английского языка в 7 классе: тема, цель и ключевые элементы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листовка помогает говорить по-английски о важном и полезном.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листовка с советами удобна на уроке английского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объединяет чтение, письмо и лексику в одном задании. Он подходит для тем о здоровье, школе, безопасности, дружбе, интернете и экологии, а короткая структура помогает легко понять и запомнить материал.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цель листовки на английском языке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листовки — кратко и ясно передать полезный совет на английском языке. Текст должен сразу показывать проблему, предлагать действия и завершаться коротким выводом.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совет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использует слова по теме урока и закрепляет их в практическом контексте. Это помогает не просто выучить лексику, а применить её в реальной жизненной ситуации.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лексикой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работе особенно важны короткие предложения и простые модели. Ученик учится выделять главное, строить понятный текст и избегать лишних слов, которые мешают смыслу.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грамматика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создаётся листовка в 7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Листовка пишется для учеников 12–13 лет, поэтому язык должен быть простым, конкретным и понятным без словаря. Сложные обороты и слишком длинные объяснения здесь не нужны.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адресата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слова, знакомые семиклассникам: homework, water, sleep, phone, friends, bus, road, internet. Такая лексика делает совет естественным и близким к повседневной жизни.
</a:t>
            </a:r>
            <a:endParaRPr lang="en-US" sz="1153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школьная лексика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должна поддерживать тему: школьник с рюкзаком, телефон, пешеходный переход, бутылка воды или книга. Тогда листовка быстрее привлекает внимание и лучше запоминается.
</a:t>
            </a:r>
            <a:endParaRPr lang="en-US" sz="1185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изображение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листовку сильной на уроке английского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какие признаки делают школьную листовку ясной, полезной и удобной для чтения.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тема, короче язык и аккуратнее оформление, тем легче листовка читается и запоминается.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требований к листовке с советами для 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создать листовку с советами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от выбора темы до финального оформления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6337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тему для школьной листовки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8737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решать только одну понятную задачу: здоровье, домашняя работа, безопасность, сон, вода или интернет. Если смешать несколько тем, листовка станет длинной и менее убедительной.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348762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279226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темы нужен свой набор рекомендаций. Так текст не распадается на части, а листовка остаётся цельной, аккуратной и удобной для запоминания.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279251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советов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5546603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темы должно быть простым и ясным, без лишних деталей. Короткая формулировка помогает быстрее понять цель работы и подобрать подходящие советы.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546628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формулировка
</a:t>
            </a:r>
            <a:endParaRPr lang="en-US" sz="1500" dirty="0"/>
          </a:p>
        </p:txBody>
      </p:sp>
      <p:sp>
        <p:nvSpPr>
          <p:cNvPr id="18" name="Text 8"/>
          <p:cNvSpPr txBox="1"/>
          <p:nvPr/>
        </p:nvSpPr>
        <p:spPr>
          <a:xfrm>
            <a:off x="3813981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тема сразу подсказывает, что именно должен узнать читатель. Например, как спать достаточно, делать уроки вовремя или безопасно пользоваться телефоном и интернетом.
</a:t>
            </a:r>
            <a:endParaRPr lang="en-US" sz="1195" dirty="0"/>
          </a:p>
        </p:txBody>
      </p:sp>
      <p:sp>
        <p:nvSpPr>
          <p:cNvPr id="19" name="Text 9"/>
          <p:cNvSpPr txBox="1"/>
          <p:nvPr/>
        </p:nvSpPr>
        <p:spPr>
          <a:xfrm>
            <a:off x="3814006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результат
</a:t>
            </a:r>
            <a:endParaRPr lang="en-US" sz="1500" dirty="0"/>
          </a:p>
        </p:txBody>
      </p:sp>
      <p:sp>
        <p:nvSpPr>
          <p:cNvPr id="20" name="Text 10"/>
          <p:cNvSpPr txBox="1"/>
          <p:nvPr/>
        </p:nvSpPr>
        <p:spPr>
          <a:xfrm>
            <a:off x="2081359" y="2989400"/>
            <a:ext cx="15138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ситуацию, знакомую семиклассникам каждый день. Тогда советы выглядят естественно, а текст легче связать с реальными привычками, школьными делами и обычными трудностями.
</a:t>
            </a:r>
            <a:endParaRPr lang="en-US" sz="1096" dirty="0"/>
          </a:p>
        </p:txBody>
      </p:sp>
      <p:sp>
        <p:nvSpPr>
          <p:cNvPr id="21" name="Text 11"/>
          <p:cNvSpPr txBox="1"/>
          <p:nvPr/>
        </p:nvSpPr>
        <p:spPr>
          <a:xfrm>
            <a:off x="2081384" y="2108700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соотношение частей листовки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структуры школьной листовки для 7 класса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помогает не перегружать страницу и сохранить внимание читателя на самых важных элементах.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должен приходиться на советы, а остальные части лишь поддерживают их и ведут к 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 вступление на английском языке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название сразу показывает тему листовки: 5 Tips for Better Sleep, Stay Safe Online или Save Water Every Day. Оно должно быть коротким, понятным и заметным.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заголовок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рядом с заголовком помогает быстрее понять тему и делает листовку заметнее. Важно, чтобы изображение не спорило с текстом, а усиливало его смысл.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изображением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обычно состоит из одного-двух предложений и объясняет, почему тема важна. Подходят фразы Here are some tips, It is important to… и Follow these simple rules.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вступление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советов: короткие и точные фразы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советах удобно использовать точные действия: check, avoid, keep, save, ask, wear, drink, turn off. Они помогают сделать рекомендацию конкретной и легко выполнимой.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Imperatives делают совет прямым: Don’t use your phone before bed. Wash your hands before eating. Такие фразы короткие и сразу указывают на нужное действие.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формы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выражения вроде Be careful или Try your best мало полезны без конкретики. В листовке важнее показать, что именно нужно сделать и в какой ситуации.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пустых фраз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подходят короткие предложения с should: You should sleep 8 hours. Такая модель звучит просто, ясно и подходит для учебной листовки.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 should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листовке один факт работает лучше длинного объяснения: он быстро поддерживает совет и не перегружает текст.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школьной листовке из задания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факт делает совет убедительнее и помогает сразу понять, зачем он нужен.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удачных и слабых формулировок на английском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учебных формулировок для листовки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фразы звучат конкретно, а какие слишком общо и не помогают читателю понять, что делать.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фразы называют действие, а слабые ограничиваются общим советом без понятного шага.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элементы в школьной листовке
</a:t>
            </a:r>
            <a:endParaRPr lang="en-US" sz="296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значки помогают мгновенно понять содержание блока: телефон подходит для интернет-безопасности, книга — для учёбы, бутылка воды — для темы здоровья.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Иконки по теме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 два спокойных цвета выделяют заголовок, важные слова и итоговую строку. Слишком пёстрая палитра отвлекает и мешает сосредоточиться на смысле.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акценты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рамки разделяют советы на отдельные части и делают страницу аккуратнее. Когда каждый блок имеет своё место, текст легче читать и запоминать.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Рамки и блоки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должна поддерживать главную идею листовки, а не просто украшать её. Дорожный знак, школьный рюкзак или книга помогают быстро связать визуальный образ с темой.
</a:t>
            </a:r>
            <a:endParaRPr lang="en-US" sz="978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 смыслу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советов удобно включать в листовку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требования к листовке для 7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работы важна не только полнота, но и читабельность: слишком длинный список хуже воспринимается и запоминается.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удачный диапазон — 3–4 совета: он даёт достаточное содержание без перегрузки страницы.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листовках на английском языке
</a:t>
            </a:r>
            <a:endParaRPr lang="en-US" sz="253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становится перегруженным, школьник теряет главную мысль и перестаёт быстро считывать совет. В листовке лучше писать коротко и прямо.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тексте любая орфографическая или грамматическая ошибка заметна особенно сильно. Перед сдачей важно проверить каждое слово и знак препинания.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мелочах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Нечёткий заголовок не подсказывает тему и не помогает выделить листовку среди других материалов. Хорошее название сразу показывает, о чём пойдёт речь.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заголовок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одной листовке смешаны здоровье, интернет и школа, читателю трудно понять цель работы. Один текст должен решать только одну задачу.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одной темы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или трудная лексика отвлекает от содержания и делает текст менее доступным для 7 класса. Лучше выбирать знакомые слова по теме урока.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листовки перед сдачей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этапы самопроверки школьной работы перед передачей учителю.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удачной структуры листовки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листовки можно разместить короткий факт или простой пример, связанный с темой. Он не должен отвлекать от основной мысли, а только подтверждать её. Рядом хорошо смотрится небольшая иллюстрация, которая помогает быстрее понять содержание.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факт, который усиливает совет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листовки размещают короткую заключительную строку: она подводит итог и подталкивает к действию. Когда текст разделён на понятные части и поддержан изображением, школьник быстрее запоминает тему и может пересказать основные советы.
</a:t>
            </a:r>
            <a:endParaRPr lang="en-US" sz="1184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который запоминается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строке стоит ясный заголовок, а ниже — короткое вступление, которое сразу объясняет тему. Затем идут три аккуратных блока с советами, и каждый из них легко найти глазами. Такой листок удобно использовать в классе и на стенде.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Листок, который читают с первого взгляда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листовку запоминающейся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пишут короткие английские фразы, оставляя только нужные слова. Лишние детали убирают, чтобы советы читались быстро и без усилий.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Простой текст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добавляют один цветовой акцент, понятную картинку и финальную фразу. Так листовка выглядит цельно и легко вспоминается после просмотра.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Итоговый образ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одну тему и формулируют её коротко. Читатель должен сразу понять, о чём листовка и какой совет в ней главный.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Главная идея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724501"/>
            <a:ext cx="4843800" cy="26355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для 7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самопроверка помогает увидеть, готова ли листовка к сдаче и не потерялись ли в ней ключевые элементы.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пункты отмечены, работа выглядит завершённой, понятной и аккуратной.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по требованиям к школьной листовке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листовку с советами удачной на уроке английского языка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листовка для 7 класса сочетает конкретную тему, короткие английские советы и аккуратное оформление. Она показывает, что язык помогает не только учить слова, но и давать понятные рекомендации.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2026-05-30T20:53:16Z</dcterms:created>
  <dcterms:modified xsi:type="dcterms:W3CDTF">2026-05-30T20:53:16Z</dcterms:modified>
</cp:coreProperties>
</file>