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открывали и изучали Землю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первых карт до спутниковых снимков и моделей.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Земля так долго оставалась загадкой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время люди видели лишь ближайшие земли и побережья. Путешествия были опасными и медленными, а точные приборы появились не сразу. Поэтому карта мира долго оставалась неполной, а ответы на многие вопросы приходилось искать веками.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42062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6063" y="3374873"/>
            <a:ext cx="288675" cy="38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78922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знания древних цивилизаций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карты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Египтяне, шумеры, китайцы и греки наносили на карты реки, побережья и торговые пути. Так люди учились связывать отдельные наблюдения в общую картину мира.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по небу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Мореплаватели и путешественники определяли направление по Солнцу, звездам и знакомым берегам. Это помогало держаться курса задолго до появления современных навигационных приборов.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 шарообразности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в IV веке до н. э. заметил круглую тень Земли на Луне во время затмения. Это стало важным аргументом в пользу того, что Земля имеет форму шара.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времен года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в древности люди связывали смену времен года с движением Солнца по небу. Так наблюдения за природой постепенно превращались в первые научные объяснения.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историческим этапам изучения Земли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изучения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добавлял новые сведения о планете и делал карты точнее.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Земли показывает переход от наблюдений невооруженным глазом к глобальным научным системам.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географические открытия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1492 году экспедиция Христофора Колумба пересекла Атлантический океан и достигла Карибского бассейна. Для европейцев это стало неожиданной встречей с новыми землями, о которых они раньше почти ничего не знали. На картах мира появились новые очертания.
</a:t>
            </a:r>
            <a:endParaRPr lang="en-US" sz="729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Колумб и путь через Атлантику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1498 году Васко да Гама обогнул Африку и добрался до Индии морем. Это открыло удобный путь для торговли пряностями и другими товарами. Морские маршруты стали важнее сухопутных дорог, а сведения об океанах — точнее.
</a:t>
            </a:r>
            <a:endParaRPr lang="en-US" sz="825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путь в Индию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Фернана Магеллана в 1519–1522 годах впервые обошла Землю вокруг. Плавание подтвердило огромные размеры океанов и связало разные части света в единую картину. После этого карта планеты стала гораздо ближе к реальности.
</a:t>
            </a:r>
            <a:endParaRPr lang="en-US" sz="790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кругосветное плавание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моряки находили путь в океане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82864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по небу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Широту определяли по высоте Полярной звезды или Солнца над горизонтом. Такой способ был полезен в открытом океане, когда вокруг не было берегов и других ориентиров.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и курс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показывал направление, а звездные карты помогали сверять путь ночью. Моряки постоянно следили за ветром и течениями, чтобы корабль не сбился с намеченного курса.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88411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Трудная долгота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Долготу долго вычисляли неточно, поэтому ошибки в расчетах были обычным делом. Из-за этого корабли могли отклоняться от маршрута и попадать в опасные места.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59657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 открытия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расчеты иногда приводили к авариям, но порой именно они помогали заметить новые земли и новые морские пути. Так ошибки становились частью больших открытий.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642419"/>
            <a:ext cx="4663800" cy="18586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географических открытий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экспедиции и их результаты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путешествия поэтапно расширяли представления людей о Земле и ее морях.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экспедиция добавляла новые сведения к карте мира и делала ее точнее.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расчет был очень близок к современным значениям. Позднее геодезические измерения уточнили, что Земля немного сплюснута у полюсов.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240 года до н. э.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Эратосфен оценил окружность Земли по теням в двух городах.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науки; измерения Эратосфена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измерений Земли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и уточнение размеров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точности связан с появлением более надежных инструментов и методов измерения.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совершеннее приборы, тем точнее ученые определяют размеры и форму Земли.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изучали материки и океаны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Береговые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Путешественники наносили на карты берега, острова, реки и горы. Постепенно отдельные фрагменты соединялись в более полное изображение материков.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Глубины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исследования дна использовали специальные приборы и подводные аппараты. Они помогали узнавать, где находятся впадины, хребты и более мелкие участки океанского дна.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планеты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XX века были составлены подробные карты дна океана и выделены крупнейшие литосферные плиты. Земля стала рассматриваться как сложная, но единая система.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суши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ученые начали подробно изучать горы, равнины и другие формы поверхности. Это помогло понять, как устроена земная кора на суше.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наблюдения к научному выводу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географы и другие учёные переходят от факта к проверенному объяснению.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89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материков и литосферные плиты
</a:t>
            </a:r>
            <a:endParaRPr lang="en-US" sz="2892" dirty="0"/>
          </a:p>
        </p:txBody>
      </p:sp>
      <p:sp>
        <p:nvSpPr>
          <p:cNvPr id="8" name="Text 1"/>
          <p:cNvSpPr txBox="1"/>
          <p:nvPr/>
        </p:nvSpPr>
        <p:spPr>
          <a:xfrm>
            <a:off x="1302013" y="1859650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заметили сходство береговых линий и пород на разных материках. Постепенно появилась идея, что суша не неподвижна, а медленно меняет своё положение.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56163" y="35403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1960-е годы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Тектоника плит стала общепринятой научной теорией. Она объяснила, почему земная кора разделена на крупные плиты, которые движутся, расходятся и сталкиваются.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0538" y="18596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измерения и наблюдения за землетрясениями подтвердили, что движение идёт очень медленно, но постоянно. Теория помогает понимать вулканы, горы и зоны разломов.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изучают недра Земли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только сверху
</a:t>
            </a:r>
            <a:pPr algn="l" indent="0" marL="0">
              <a:lnSpc>
                <a:spcPct val="115000"/>
              </a:lnSpc>
              <a:buNone/>
            </a:pPr>
            <a:r>
              <a:rPr lang="en-US" sz="47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может напрямую исследовать лишь верхние слои земной коры. Поэтому о глубинах судят по образцам пород, бурению и данным приборов, а не по прямому наблюдению.
</a:t>
            </a:r>
            <a:endParaRPr lang="en-US" sz="1033" dirty="0"/>
          </a:p>
        </p:txBody>
      </p:sp>
      <p:sp>
        <p:nvSpPr>
          <p:cNvPr id="11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Кора, мантия, ядро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скорости и направлению волн учёные определяют границы между корой, мантией и ядром, а также различия в плотности и температуре внутри планеты.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Кольская скважина
</a:t>
            </a:r>
            <a:pPr algn="l" indent="0" marL="0">
              <a:lnSpc>
                <a:spcPct val="115000"/>
              </a:lnSpc>
              <a:buNone/>
            </a:pPr>
            <a:r>
              <a:rPr lang="en-US" sz="46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Кольская сверхглубокая скважина достигла глубины 12 262 метра и стала важным экспериментом. Она показала, насколько сложны условия даже в сравнительно верхней части земной коры.
</a:t>
            </a:r>
            <a:endParaRPr lang="en-US" sz="1021" dirty="0"/>
          </a:p>
        </p:txBody>
      </p:sp>
      <p:sp>
        <p:nvSpPr>
          <p:cNvPr id="13" name="Text 5"/>
          <p:cNvSpPr txBox="1"/>
          <p:nvPr/>
        </p:nvSpPr>
        <p:spPr>
          <a:xfrm>
            <a:off x="65001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Сейсмические волны
</a:t>
            </a:r>
            <a:pPr algn="l" indent="0" marL="0">
              <a:lnSpc>
                <a:spcPct val="115000"/>
              </a:lnSpc>
              <a:buNone/>
            </a:pPr>
            <a:r>
              <a:rPr lang="en-US" sz="46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сведений о недрах — сейсмические волны от землетрясений и искусственных взрывов. Они по-разному проходят через слои и позволяют судить о строении Земли.
</a:t>
            </a:r>
            <a:endParaRPr lang="en-US" sz="102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географических и естественно-научных исследований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изучения Земли по эпохам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прибор не просто уточнял старые сведения, а открывал для науки новую область: от ориентира в пути до наблюдения за климатом и строением планеты.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инструменты, тем шире охват исследований и выше точность выводов о Земле.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0133" y="0"/>
            <a:ext cx="3273435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и современная география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0225" y="2828650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определение координат
</a:t>
            </a:r>
            <a:pPr algn="l" indent="0" marL="0">
              <a:lnSpc>
                <a:spcPct val="100000"/>
              </a:lnSpc>
              <a:buNone/>
            </a:pPr>
            <a:r>
              <a:rPr lang="en-US" sz="47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спутниковой навигации помогают находить местоположение с очень высокой точностью. Это важно для транспорта, экспедиций, картографии и спасательных работ.
</a:t>
            </a:r>
            <a:endParaRPr lang="en-US" sz="945" dirty="0"/>
          </a:p>
        </p:txBody>
      </p:sp>
      <p:sp>
        <p:nvSpPr>
          <p:cNvPr id="12" name="Text 3"/>
          <p:cNvSpPr txBox="1"/>
          <p:nvPr/>
        </p:nvSpPr>
        <p:spPr>
          <a:xfrm>
            <a:off x="860225" y="1780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из космоса
</a:t>
            </a:r>
            <a:pPr algn="l" indent="0" marL="0">
              <a:lnSpc>
                <a:spcPct val="100000"/>
              </a:lnSpc>
              <a:buNone/>
            </a:pPr>
            <a:r>
              <a:rPr lang="en-US" sz="47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ежедневно передают изображения облаков, льдов, лесов, городов и океанов. Благодаря этому учёные быстро видят крупные изменения на поверхности Земли.
</a:t>
            </a:r>
            <a:endParaRPr lang="en-US" sz="945" dirty="0"/>
          </a:p>
        </p:txBody>
      </p:sp>
      <p:sp>
        <p:nvSpPr>
          <p:cNvPr id="13" name="Text 4"/>
          <p:cNvSpPr txBox="1"/>
          <p:nvPr/>
        </p:nvSpPr>
        <p:spPr>
          <a:xfrm>
            <a:off x="860225" y="3884124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обновление карт
</a:t>
            </a:r>
            <a:pPr algn="l" indent="0" marL="0">
              <a:lnSpc>
                <a:spcPct val="100000"/>
              </a:lnSpc>
              <a:buNone/>
            </a:pPr>
            <a:r>
              <a:rPr lang="en-US" sz="47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карты создаются и обновляются намного быстрее, чем раньше. Это позволяет отслеживать пожары, наводнения, штормы и изменения береговой линии почти в реальном времени.
</a:t>
            </a:r>
            <a:endParaRPr lang="en-US" sz="945" dirty="0"/>
          </a:p>
        </p:txBody>
      </p:sp>
      <p:sp>
        <p:nvSpPr>
          <p:cNvPr id="14" name="Text 5"/>
          <p:cNvSpPr txBox="1"/>
          <p:nvPr/>
        </p:nvSpPr>
        <p:spPr>
          <a:xfrm>
            <a:off x="3746450" y="1780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природой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космоса удобно следить за таянием льдов, состоянием лесов и океанов. Такие данные помогают лучше понимать процессы, которые происходят на всей планете.
</a:t>
            </a:r>
            <a:endParaRPr lang="en-US" sz="95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ученые узнали о климате Земли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723919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менялся многократно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Ледниковые керны, морские отложения и образцы воздуха показывают, что климат Земли в прошлом не был постоянным: происходили и потепления, и похолодания.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723919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прошлого в льде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слоях льда сохраняются пузырьки воздуха и частицы пыли. Они помогают узнать, какой была атмосфера в разные эпохи и как менялся состав воздуха.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72444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парниковыми газами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установили, что количество парниковых газов связано с температурой воздуха и состоянием льдов. Когда их больше, Земля удерживает больше тепла.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72444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современных изменений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 прошлом климате помогают отличать природные циклы от современных изменений. Это важно для объяснения потепления и оценки будущих рисков.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740234"/>
            <a:ext cx="4339200" cy="20738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помогло расширить знания о Земле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инструмент сделал изучение планеты точнее и шире: от морской навигации до глобального наблюдения и обработки больших массивов данных.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приборов постоянно расширяло возможности науки и позволяло изучать Землю на новых уровнях — от локальных наблюдений до планетарного масштаба.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географических и естественно-научных исследований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8550" y="1349918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62612" y="2244174"/>
            <a:ext cx="288675" cy="38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550" y="3170949"/>
            <a:ext cx="376800" cy="376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18550" y="4137580"/>
            <a:ext cx="376800" cy="3768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 единая система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2445325" y="1237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вокруг планеты влияет на погоду, перенос влаги и температуру. Изменения в атмосфере сразу отражаются на состоянии океанов, суши и жизни.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2445325" y="2147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Океаны, реки, озёра и ледники связаны между собой. Вода перемещается, испаряется и снова выпадает осадками, связывая разные части Земли.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2445325" y="3079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и земная кора меняются под действием движения плит, вулканизма и выветривания. Эти процессы формируют рельеф, горы и океанические впадины.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2445325" y="4023598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тоже влияют на планету: леса удерживают влагу, почвы и растения меняют состав воздуха, а человек заметно воздействует на природные процессы.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сегодня изучают Землю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объединяют космические снимки, полевые работы, лабораторный анализ и проверку результатов международными командами.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продолжает открывать свои тайны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древних карт до спутников знания о Земле росли благодаря наблюдениям, измерениям и сотрудничеству учёных. Планета уже хорошо изучена, но её океаны, недра и климат всё ещё хранят много загадок.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2026-06-02T12:06:12Z</dcterms:created>
  <dcterms:modified xsi:type="dcterms:W3CDTF">2026-06-02T12:06:12Z</dcterms:modified>
</cp:coreProperties>
</file>