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мониторинг: определение, задачи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наблюдение за живыми организмами и их средой для оценки изменений.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 появился как ответ на индустриальные и экологические вызовы XX века, включая аварии на Чернобыле и Минамата. Он дополняет классические методы, позволяя раннее выявление угроз состоянию природы.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биомониторинга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(свинец, кадмий, ртуть) вызывают нарушение обмена веществ и токсическое поражение тканей у растений и животных.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основных загрязнителей на живые организмы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Радионуклиды цезий-137 и стронций-90 вызывают мутации, рак и гибель организмов, оказывая долговременное воздействие на биосферу.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и фенолы влияют на биохимические процессы, вызывают гибель микробных сообществ и деградацию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такие как ДДТ и глифосат, нарушают репродуктивные функции и приводят к снижению популяций многих видов.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— воздушные индикаторы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чувствительны к загрязнению воздуха, особенно сернистому газу, и служат ранним сигналом ухудшения атмосферных условий.
</a:t>
            </a:r>
            <a:endParaRPr lang="en-US" sz="1273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организмы для оценки качества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и водоросли отражают состояние водных экосистем, реагируя на уровень токсинов и доступность кислорода в воде.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как биоиндикаторы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аккумулируют тяжелые металлы и их численность уменьшается при загрязнении, что указывает на ухудшение состояния почвы.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и птицы — показатели здоровья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чувствительны к химическим токсинам в воде, а птицы отражают изменения в биоразнообразии и уровне загрязнений в целом.
</a:t>
            </a:r>
            <a:endParaRPr lang="en-US" sz="1253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биоиндикаторы в биомониторинге
</a:t>
            </a:r>
            <a:endParaRPr lang="en-US" sz="2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наблюдение учитывает численность и поведение популяций для выявления изменений в состоянии живых систем.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биотесты позволяют определять токсичность образцов среды, выявляя влияние химических загрязнителей на организмы.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анализ устанавливает наличие мутаций и механизмы устойчивости, давая глубокую оценку влияния факторов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средства биологического мониторинга
</a:t>
            </a:r>
            <a:endParaRPr lang="en-US" sz="26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и индикаторы оценки экологического состояния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 позволяет выявлять рост или спад видов под воздействием экологических факторов.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свидетельствует о генетической стабильности и риске долговременных изменений в популяциях.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Поражённость болезнями и снижение фертильности отражает воздействие загрязнителей на здоровье и воспроизводство организмов.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аномальных фенотипов и гибель молодняка служат сигналами нездорового состояния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Биоценозы и сообщества отражают взаимодействия между видами и их общую стабильность.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объектов биологического мониторинга: от популяций до экосистем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изучаются для анализа численности и динамики каждого вида в конкретных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Экосистемы, включая природные, агроэкосистемы и урбанизированные зоны, анализируются для оценки комплексного состояния среды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станций сосредоточены в Европе и Северной Америке, что отражает высокий уровень экологического контроля в этих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значительную разницу в плотности мониторинга между континентами, подчеркивая необходимость расширения сети в Азии и России.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экологический отчет,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статистика распределения станций биомониторинга (2022)
</a:t>
            </a:r>
            <a:endParaRPr lang="en-US" sz="21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Лесные, луговые и водные биоценозы служат базой для сравнения и выявления отклонений в экосистемах.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биотических сообществ в биомониторинге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экосистемы: эталон для анализа
</a:t>
            </a:r>
            <a:endParaRPr lang="en-US" sz="1628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 города характеризуются значительными изменениями в составе и структуре сообществ из-за факторов загрязнения.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 изменённые зоны: источники изменений
</a:t>
            </a:r>
            <a:endParaRPr lang="en-US" sz="15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чувствительны к загрязнению воздуха оксидами серы и азота, что делает их важным индикатором атмосферного качества.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представителей флоры в биомониторинге
</a:t>
            </a:r>
            <a:endParaRPr lang="en-US" sz="2227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демонстрируют изменения уровня токсинов и кислорода в водных системах, отражая качество среды обитания.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сигнализируют о долгосрочных изменениях почвенного состава и состоянии экосистем, учитывая накопление загрязнителей.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служат индикаторами общего состояния экосистем, отражая качество окружающей среды через изменения численности, видовое разнообразие и поведенческие реакции на загрязнения.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как биоиндикатор экологических изменений
</a:t>
            </a:r>
            <a:endParaRPr lang="en-US" sz="223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реагируют на климатические изменения и присутствие пестицидов, демонстрируя изменения в структуре сообществ и биологических циклах, влияющих на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отражают накопление тяжелых металлов и радионуклидов в водных экосистемах, а млекопитающие выявляют масштабное накопление токсичных веществ в пищевых цепях.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особенно чувствительны к химическому загрязнению водных объектов, что позволяет своевременно обнаруживать ухудшение водных экосистем и токсичные воздействия.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уровень охватывает отдельные объекты, такие как озера, реки и городские парки, обеспечивая детальный контроль состояния окружающей среды в конкретных зонах.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мониторинг распространяется на субьекты Российской Федерации или природные экорегионы, что позволяет оценивать масштабные экологические процессы и тенденции.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уровень включает международные программы, например, GEMS/Water и HELCOM, способствующие мониторингу и координации экологических данных в мировом масштабе.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и масштабы биомониторинга
</a:t>
            </a:r>
            <a:endParaRPr lang="en-US" sz="25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проведения биологического мониторинга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этапы и порядок выполнения мониторинговых программ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качества воздуха с помощью лишайников и мхов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обладают высокой чувствительностью к загрязнению воздуха, особенно к оксидам серы и азота. Их состояние отражает уровень атмосферного загрязнения и помогает выявлять экологические риски.
</a:t>
            </a:r>
            <a:endParaRPr lang="en-US" sz="124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водных экосистем по биоиндикаторам
</a:t>
            </a:r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планктона, макрофитов и ракообразных позволяет оценить качество воды и выявить наличие токсических веществ, дефицит кислорода и соответствие водных организмов экологическим нормам.
</a:t>
            </a:r>
            <a:endParaRPr lang="en-US" sz="1391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состояния почв через биоиндикаторы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микрофлоры, количество дождевых червей и специфические растения служат индикаторами биологического состояния почвы, фиксируя отклонения, вызванные загрязнением или нарушением экосистем.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биологического мониторинга воздуха, воды и почвы
</a:t>
            </a:r>
            <a:endParaRPr lang="en-US" sz="2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и биологический отклик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 Чернобыльской АЭС в 1986 году наблюдалось значительное повышение смертности хвойных деревьев и мхов, что явилось первым подтверждением радиационного загрязнения в экосистемах.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Интоксикация ртутью в Минамата, Япония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1950-х массовая гибель рыбы и птиц выявила тяжёлое загрязнение воды ртутью, что послужило толчком к развитию методов биомониторинга токсикантов в экосистемах.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наблюдение за рекой Волга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 мониторинга Волги объединяют данные по флоре и фауне, что помогает отслеживать качество воды и влияние антропогенного давления на экосистему реки.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примеры успешного биологического мониторинга
</a:t>
            </a:r>
            <a:endParaRPr lang="en-US" sz="2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ограничения и низкая плотность мониторинговых станций усложняют сбор достаточных данных для точного анализа состояния экосистем.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ограничения биомониторинга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квалифицированных специалистов с междисциплинарной подготовкой затрудняет комплексную интерпретацию результатов биомониторинга и принятие обоснованных решений.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распространении видов и динамике популяций, что требует адаптации методов мониторинга и переработки базовых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биомониторинга в природоохранной деятельности и управлении рисками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 позволяет своевременно выявлять процессы деградации экосистем, что способствует принятию превентивных мер по защите природы.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 редких и исчезающих видов обеспечивает сохранение биологического разнообразия и поддержание устойчивости природных сообществ.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эффективности рекультивации и охранных мероприятий помогает корректировать их стратегию и повышать результативность природоохранной деятельности.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экологических катастроф достигается благодаря предупреждению и оперативному реагированию на экологические угрозы, основанным на данных мониторинга.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автоматизированных станций и спутниковых технологий позволяет получать непрерывные качественные данные о состоянии экосистем без постоянного присутствия человека.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дистанционные методы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молекулярно-генетических методов и искусственного интеллекта способствует анализу больших данных и выявлению скрытых экологических изменений на ранних стадиях.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большого объема и молекулярный анализ
</a:t>
            </a:r>
            <a:endParaRPr lang="en-US" sz="158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научные инновации в биомониторинге
</a:t>
            </a:r>
            <a:endParaRPr lang="en-US" sz="22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ЮНЕП и программы ВОЗ обеспечивают международное сотрудничество и стандарты для экологического мониторинга и обмена данными между странами.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организации и программы в сфере биомониторинга
</a:t>
            </a:r>
            <a:endParaRPr lang="en-US" sz="210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институты, включая Росприроднадзор и региональные центры, реализуют системный мониторинг и способствуют развитию национальных инициатив.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«Живая планета» и интеграционные проекты обеспечивают обмен опытом и повышают эффективность биомониторинга на разных уровнях.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биомониторинга для будущего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 — ключевой инструмент для сохранения экосистем и устойчивого развития, укрепляющий возможности предотвращения экологических кризисов и поддержания биоразнообразия в XXI веке.
</a:t>
            </a:r>
            <a:endParaRPr lang="en-US" sz="35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2026-05-10T05:34:46Z</dcterms:created>
  <dcterms:modified xsi:type="dcterms:W3CDTF">2026-05-10T05:34:46Z</dcterms:modified>
</cp:coreProperties>
</file>