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героях, которые умны, одиноки и не находят себя в жизни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«Онегин и другие»: герой и его эпоха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Онегина стал эпохальным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новый тип героя: образованного, наблюдательного и разочарованного. С ним русская литература XIX века получила тему «лишнего человека», которая потом раскрылась у Лермонтова, Гончарова и Грибоедова.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— молодой петербургский дворянин, воспитанный по правилам света. Он умеет держаться в обществе, следит за модой и производит впечатление на окружающих.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быстро устает от балов, разговоров и развлечений. Он не видит в привычной жизни смысла и все чаще чувствует скуку и внутреннюю пустоту.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Евгений Онегин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показаны его переезд в деревню, знакомство с Татьяной Лариной и Владимиром Ленским, отказ Татьяне, дуэль с Ленским и позднее запоздалое признание.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эпохи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выглядит как типичный светский человек своего времени. В его облике заметны уверенность, сдержанность и привычка к правилам общества.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этой внешней собранностью скрываются усталость и равнодушие. Герой словно живёт без цели, а потому кажется холодным и отстранённым.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Онегина в романе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А. С. Пушкина «Евгений Онегин»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Онегина называют «лишним человеком»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много знает и тонко замечает людей, однако не находит дела, которому захотел бы по-настоящему посвятить себя. Его способности остаются без применения.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Образован, но без цели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становится своим ни в обществе, ни в личной жизни. Его одиночество связано не только с людьми вокруг, но и с внутренней пустотой.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внутри и вокруг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переживать, но часто останавливается на сомнении и раздумье. Из-за этого он теряет важные возможности в любви и дружбе.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не переходят в поступок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21782"/>
            <a:ext cx="4348200" cy="16177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Печорин: сходство и различие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литература XIX века изображала умного, но одинокого героя.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переживают внутренний кризис, но Онегин чаще уходит от жизни, а Печорин активно вмешивается в неё.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«Евгений Онегин»; М. Ю. Лермонтов «Герой нашего времени»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из романа Лермонтова тоже не находит своего места в обществе. Но в отличие от Онегина он действует смелее, резче и увереннее.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наблюдать за людьми и разбирать собственные поступки. Его ум помогает понимать других, но не делает его добрее или спокойнее.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следующий этап темы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Онегин кажется усталым и отстранённым, то Печорин выглядит более опасным. В нём сильнее чувствуется внутренний разлад и разрушительная сила.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часто становится причиной чужих страданий. Его энергия не ведёт к созиданию, а превращает отношения в испытание для 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Обломов: другая форма бездействия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Ильич Обломов живёт не светской скукой, а привычкой к покою. Его мир — это тишина, диван, комната и страх перед любыми переменами.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спорит с обществом открыто, как другие герои, а постепенно отказывается от деятельности. Так бездействие становится его главным способом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ключевым признакам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герои по-разному расходуют свои силы и по-разному отвечают на вызовы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колеблется, Печорин действует, Обломов отказывается от движения. Во всех случаях внутренний разлад сильнее внешнего успеха.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произведениях А. С. Пушкина, М. Ю. Лермонтова и И. А. Гончарова
</a:t>
            </a:r>
            <a:endParaRPr lang="en-US" sz="13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не молчит и не отстраняется: он прямо говорит, что не принимает ложь, чинопочитание и слепое следование моде. Его речь сразу ставит его в конфликт с московским обществом.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спор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умён, наблюдателен и резок, но именно прямота делает его чужим в круге людей, привыкших жить по старым правилам. Его одиночество рождается из столкновения характеров и взглядов.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Чацкого важно не понравиться всем, а остаться честным перед собой. Он защищает свои взгляды на службу, образование и свободу мысли, даже когда понимает, что его не хотят слышать.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убеждений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Чацкий: герой спора с обществом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героя и причины их одиночества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одиночество героев связано не с одной причиной, а с разными формами внутреннего конфликта и отношением к миру.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своя причина одиночества, но во всех случаях она связана с несоответствием личности и эпохи.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произведениях Пушкина, Лермонтова, Гончарова и Грибоедова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«лишнего человека»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развитии типичных героев русской литературы XIX века: Онегина, Печорина и Обломова.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нравственный центр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выделяется искренностью и цельностью: она живёт не по чужой моде, а по внутреннему чувству, умеет глубоко переживать и не прятать свои настоящие мысли.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Татьяна выбирает долг и честь, хотя это даётся ей непросто. Именно поэтому она кажется сильнее Онегина: она умеет отвечать за своё решение.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письмо к Онегину показывает смелость и доверие, но отказ героя заставляет Татьяну раньше повзрослеть. Она не становится озлобленной и не теряет уважения к себе.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и трагедия дружбы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Ленский — поэт, мечтатель и романтик, который верит в дружбу, любовь и высокие идеалы. Рядом с ним Онегин выглядит холоднее, осторожнее и более уставшим от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дружба рушится из-за гордости, недоразумения и давления светских правил. Дуэль показывает, как легкомыслие и чужие ожидания могут привести к гибели доброго и талантливого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теряют герои в финале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 этих произведениях показывают не только личные неудачи, но и цену неправильного выбора, бездействия или слишком позднего понимания.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внутренний конфликт героя, тем заметнее его потери: от несбывшейся любви до утраты жизни, доверия и самореализации.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итоги произведений А. С. Пушкина, М. Ю. Лермонтова и И. А. Гончарова
</a:t>
            </a:r>
            <a:endParaRPr lang="en-US" sz="14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героев русской литературы XIX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герои умны, заметны и по-своему необычны, но ни один из них не чувствует себя спокойно и уверенно в собственной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через эти образы помогает увидеть важные вопросы: как найти своё место, сохранить честь и не потерять связь с людьми.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судьбы показывают, что знания, воспитание и талант сами по себе не дают счастья, если человек не понимает, зачем живёт.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уходит в скуку, другой действует слишком резко, третий отказывается от дела, а четвёртый открыто спорит с обществом и остаётся один.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авторы 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писатели показывают человека, который не находит общего языка с эпохой.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произведения объединяет тема человека и общества, но каждый автор показывает её по-своему.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читают и изучают до сих пор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героях легко узнать знакомые переживания: скуку, одиночество, сомнение и трудный выбор. Поэтому их истории не выглядят далёкими и помогают обсуждать важные жизненные вопросы.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Онегина, Печорина, Обломова и Чацкого удобно говорить о дружбе, любви, ответственности и уважении к другим людям. Эти темы понятны школьникам любого времени.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отношений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помогает увидеть свою эпоху через судьбу человека. Поэтому эти книги читают не только как классику, но и как разговор о жизни, выборе и характере.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 эпохи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образование и ум не гарантируют счастья. Если у человека нет цели и внутренней опоры, он может ошибаться, даже понимая свои ошибки.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без опоры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открыл тему лишнего человека, Печорин усилил её, Обломов показал бездействие, а Чацкий — спор с обществом. Вместе они помогают понять человека и его время.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— целая эпоха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2026-05-19T08:21:21Z</dcterms:created>
  <dcterms:modified xsi:type="dcterms:W3CDTF">2026-05-19T08:21:21Z</dcterms:modified>
</cp:coreProperties>
</file>