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Великой смуты: историческая эпоха и её литературное отражение
</a:t>
            </a:r>
            <a:endParaRPr lang="en-US" sz="2763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кризис власти стал уроком истории и литературы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пороге Смутного времени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последних Рюриковичей, неурожаи и рост социального напряжения ослабили страну. Именно тогда особенно остро встали вопросы законной власти, народной поддержки и цены политической нестабильности.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Смуты: политический и социальный кризис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Пресечение династии Рюриковичей лишило страну привычного механизма наследования престола и усилило борьбу боярских группировок за влияние при дворе.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к власти подпитывали слухи о гибели царевича Дмитрия, а также ощущение, что решения принимаются в интересах немногих, а не государства.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налогов, закрепощение и бегство крестьян обострили общественное недовольство, сделав общество восприимчивым к самозванцам и обещаниям «справедливого царя».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голоде 1601–1603 годов; условная шкала для сопоставления динамики
</a:t>
            </a:r>
            <a:endParaRPr lang="en-US" sz="592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1601–1603 годов как толчок к общественному взрыву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государства не смогла быстро остановить рост бедности, бродяжничества и городских волнений.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был голод, тем резче росло недоверие к власти и социальная нестабильность.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Годунов: власть, сомнение и историческая трагедия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Царь, пришедший через собор
</a:t>
            </a:r>
            <a:pPr algn="ctr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Годунов оказался на престоле не по наследству, а через решение Земского собора 1598 года. Это придавало его власти формальную законность, но не снимало вопроса о полном доверии общества.
</a:t>
            </a:r>
            <a:endParaRPr lang="en-US" sz="98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под давлением слухов
</a:t>
            </a:r>
            <a:pPr algn="ctr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Голод, подозрения в дворцовых интригах и тема царевича Дмитрия постепенно разрушали образ сильного государя. В такой атмосфере любое бедствие воспринималось как знак неблагополучия всей власти.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взгляд на историю
</a:t>
            </a:r>
            <a:pPr algn="ctr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трагедии А. С. Пушкина Борис показан не только как правитель, но и как человек, которого преследуют сомнение, вина и страх перед народным мнением. Так история превращается в нравственный выбор.
</a:t>
            </a:r>
            <a:endParaRPr lang="en-US" sz="9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26257"/>
            <a:ext cx="353400" cy="31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26292"/>
            <a:ext cx="353400" cy="31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41998"/>
            <a:ext cx="353400" cy="282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26292"/>
            <a:ext cx="353400" cy="31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Лжедмитрий I как образ самозванца в истории и литературе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Личина законного государя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Лжедмитрий I сумел представить себя спасённым царевичем и получить поддержку части общества. В эпоху кризиса внешняя убедительность нередко оказывалась сильнее проверки фактов.
</a:t>
            </a:r>
            <a:endParaRPr lang="en-US" sz="1143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без прочного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1605 году он занял престол, но его положение держалось на хрупком равновесии интересов. Необычное поведение при дворе лишь усиливало недоверие к его правлению.
</a:t>
            </a:r>
            <a:endParaRPr lang="en-US" sz="1131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запрос на «истинного царя»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Самозванец стал ответом на надежду увидеть справедливую власть, но одновременно разоблачил опасность политической иллюзии. Общество хотело порядка, однако легко поддавалось обману.
</a:t>
            </a:r>
            <a:endParaRPr lang="en-US" sz="1129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самозванства в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Лжедмитрия I позже получила яркое художественное осмысление. Русская драма использовала этот образ, чтобы показать, как легко рушится доверие к власти в смутное время.
</a:t>
            </a:r>
            <a:endParaRPr lang="en-US" sz="113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власти в 1605–1610 годах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быстро менялись правители и на чём держалась их власть.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пять лет власть несколько раз переходила от одного центра к другому, что показывает распад легитимности и политической устойчивости.
</a:t>
            </a:r>
            <a:endParaRPr lang="en-US" sz="1194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Смутного времени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Болотникова как выражение социального протеста
</a:t>
            </a:r>
            <a:endParaRPr lang="en-US" sz="2991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1606 года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усиления кризиса вокруг Москвы и южных уездов формируется крупное движение, к которому присоединяются казаки, холопы, посадские люди и часть служилых.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Калуга и Тула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Сражения и осады превращают эти города в главные центры восстания. Здесь особенно ясно проявляется недовольство низших слоёв боярским произволом и крепостным давлением.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1607 год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и осады Тулы движение ослабевает, но сам факт его масштабов показывает: Смута была не только борьбой за престол, но и социальным взрывом.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Смуты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1598–1613 годов и их взаимосвязь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Шуйский и ограниченность его власти
</a:t>
            </a:r>
            <a:endParaRPr lang="en-US" sz="2991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7025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1606 год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Шуйский становится царём после свержения Лжедмитрия I, но его опора в обществе слишком узка. Власть сразу оказывается под давлением новых мятежей и недоверия.
</a:t>
            </a:r>
            <a:endParaRPr lang="en-US" sz="1047" dirty="0"/>
          </a:p>
        </p:txBody>
      </p:sp>
      <p:sp>
        <p:nvSpPr>
          <p:cNvPr id="10" name="Text 3"/>
          <p:cNvSpPr txBox="1"/>
          <p:nvPr/>
        </p:nvSpPr>
        <p:spPr>
          <a:xfrm>
            <a:off x="365935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1607–1609 годы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ослабляют восстания, появление Лжедмитрия II и военные неудачи. Государство теряет устойчивость, а центральная власть уже не контролирует ситуацию полностью.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649760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1610 год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свержения Шуйского и насильственного пострижения в монахи становится очевидно: привычная система управления разрушена, а борьба за престол вступила в наиболее опасную фазу.
</a:t>
            </a:r>
            <a:endParaRPr lang="en-US" sz="9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Тушино как второй центр власти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власть под Москвой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Тушине Лжедмитрий II создал подобие государства: с двором, приказами и военной администрацией. Это делало его власть не эпизодом, а альтернативой Москве.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подчинение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Бояре, дворяне и казаки нередко переходили от одного центра к другому, выбирая выгоду и безопасность. Так власть стала предметом торга, а не устойчивой законности.
</a:t>
            </a:r>
            <a:endParaRPr lang="en-US" sz="12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истории России начала XVII века; Смоленская оборона — 1609–1611 годы.
</a:t>
            </a:r>
            <a:endParaRPr lang="en-US" sz="633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Иностранное вмешательство в годы Смуты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давление усиливалось там, где внутренняя борьба ослабляла оборону и управление страной.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был центр власти, тем легче иностранные силы вмешивались в русские дела и закреплялись на стратегических направлениях.
</a:t>
            </a:r>
            <a:endParaRPr lang="en-US" sz="11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России, 1610 год; сведения о Семибоярщине.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группа правителей не смогла восстановить единую власть и фактически допустила зависимость Москвы от польского гарнизона.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 управляли страной после свержения Шуйского.
</a:t>
            </a:r>
            <a:endParaRPr lang="en-US" sz="33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ополчение 1611 года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Ополчение возникло как прямой ответ на оккупацию Москвы и распад центральной власти. В него вошли дворяне, казаки и посадские люди.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разделили Прокопий Ляпунов, князь Дмитрий Трубецкой и Иван Заруцкий. Однако разные интересы участников мешали выработать общую стратегию.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Ляпунова ускорило распад движения. Этот опыт показал, что одного народного подъёма недостаточно без единства и устойчивого управления.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ополчение: Нижний Новгород, Минин и Пожарский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Нижнем Новгороде Кузьма Минин организовал сбор средств, припасов и людей, превратив местную инициативу в общерусское дело спасения государства.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Дмитрий Пожарский возглавил войско и придал ему военную дисциплину. Именно сочетание гражданской поддержки и твёрдого командования сделало ополчение успешным.
</a:t>
            </a:r>
            <a:endParaRPr lang="en-US" sz="11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освобождению Москвы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материалам истории Второго ополчения и освобождения столицы в 1612 году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 конца XVI — начала XVII века; ключевые даты 1598–1613 годов.
</a:t>
            </a:r>
            <a:endParaRPr lang="en-US" sz="713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завершения Смуты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напряжённый период пришёлся на 1605–1612 годы, когда события следовали почти без пауз.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показывает движение от династического кризиса к восстановлению государственности за счёт народного и политического объединения.
</a:t>
            </a:r>
            <a:endParaRPr lang="en-US" sz="11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Смутного времени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Смуты: человеческие и государственные потери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политический кризис отразился на населении, хозяйстве и управлении страной.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Смута ударила одновременно по людям, экономике и государственному порядку, поэтому восстановление страны заняло долгие годы.
</a:t>
            </a:r>
            <a:endParaRPr lang="en-US" sz="11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Избрание Михаила Романова и завершение кризиса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1613 году Земский собор выбрал Михаила Фёдоровича Романова. Его юный возраст и отсутствие личных врагов делали его приемлемым для разных групп 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Кандидатура Михаила воспринималась как компромисс между боярством, служилыми людьми и городами. Это помогло прекратить борьбу за престол и вернуть законность.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избранием Смута завершилась, а новая династия стала основой дальнейшего укрепления центральной власти и восстановления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Смута осталась важной для истории и литературы
</a:t>
            </a:r>
            <a:endParaRPr lang="en-US" sz="4953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Смута напоминает, что распад власти, социальная вражда и внешнее вмешательство быстро разрушают государство. Литература увидела в этой эпохе урок о цене единства, ответственности и нравственного выбора.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2026-05-23T18:40:46Z</dcterms:created>
  <dcterms:modified xsi:type="dcterms:W3CDTF">2026-05-23T18:40:46Z</dcterms:modified>
</cp:coreProperties>
</file>