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особенностей размножения: семена, шишки и важность для видов.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голосеменных растений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древние семенные растения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350 млн лет назад, включают хвойные, саговники и гинкго. Их семена развиваются открыто, без плодов, и значимы для экосистем и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процесса размножения для голосеменных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голосеменных гарантирует сохранение и расширение их видов в природных условиях, поддерживая устойчивость экосистем.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образуют обширные леса, способные выживать в разных климатических зонах от холодной Арктики до тёплых субтропиков.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способствует поддержанию биогеохимических циклов, влияя на обмен углерода и кислорода в природе.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взрослого растения голосеменных
</a:t>
            </a:r>
            <a:endParaRPr lang="en-US" sz="3125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репродуктивных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Листья-иголки покрыты восковым слоем для уменьшения испарения. Мужские и женские шишки отвечают за размножение и различаются по строению и функциям.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 и поглощает воду с минеральными веществами. Стебель поддерживает структуру и обеспечивает транспортировку питательных веществ.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и их структура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Местонахождение и размер мужских шишек
</a:t>
            </a:r>
            <a:pPr algn="l" indent="0" marL="0">
              <a:lnSpc>
                <a:spcPct val="90000"/>
              </a:lnSpc>
              <a:buNone/>
            </a:pPr>
            <a:r>
              <a:rPr lang="en-US" sz="160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обычно маленькие и собраны группами на концах побегов. Их компактность помогает эффективно распространять пыльцу ветром.
</a:t>
            </a:r>
            <a:endParaRPr lang="en-US" sz="160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функция микроспорофиллов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тонкой оси располагаются микроспорофиллы с пыльниками, где образуется микроспора – пыльца. Это ключ к успешному переносу мужских гамет.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пыльцевых зёрен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Пыльцевое зёрно содержит две клетки: вегетативную для роста и генеративную, которая участвует в оплодотворении, определяя развитие будущего растения.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крупнее мужских и могут расти на разных ветвях или на одном дереве, как у сосны. Это обеспечивает эффективное опыление.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расположение женских шишек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состоят из чешуек, на каждой из которых расположены семязачатки — будущие места развития семян после оплодотворения.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чешуек и семязачатков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каждого семязачатка развивается мегаспора, которая формирует женский гаметофит, важный для последующего оплодотворения.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женского гаметофита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шишки: строение и формирование семязачатков
</a:t>
            </a:r>
            <a:endParaRPr lang="en-US" sz="2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исключительно ветром, без участия насекомых, что обеспечивает широкое распространение пыльцы.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опыления у голосеменных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с мужских шишек к женским, где прилипает к клейкой жидкости на семязачатках, обеспечивая их оплодотворение.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опыления обычно происходит весной, когда условия наиболее благоприятны для слияния мужских и женских гамет.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гарантирует успешное размножение, несмотря на отсутствие цветков и насекомых-опылителей.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 растений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от семени к взрослому растению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развитие семян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зародыш будущего растения, который размещается внутри семени, обеспечивая его жизнеспособность.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содержит питательные вещества и защитную оболочку. Процесс созревания длится от нескольких месяцев до полутора лет, как у сосны.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семян голосеменных
</a:t>
            </a:r>
            <a:endParaRPr lang="en-US" sz="2888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Семена развиваются открыто, без плодов, что отличает голосеменные от цветковых растений. Многие имеют крылья для ветрового распространения.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Плотная оболочка семян надёжно защищает их от высыхания и механических повреждений, обеспечивая выживание в сложных природных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образуют два разных типа спор: микроспоры, которые развиваются в пыльцу, и мегаспоры, из которых формируется женский гаметофит внутри семязачатка.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Микроспоры создают мужской гаметофит, обеспечивающий перенос мужских гамет, а мегаспоры формируют женский гаметофит, где развиваются яйцеклетки для оплодотворения.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раздельнополых спор способствует генетическому разнообразию голосеменных и повышает их выживаемость в изменяющихся экологических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 в размножении голосеменных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цикла размножения голосеменных и покрытосеменных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опыляются ветром, семена развиваются открыто, у покрытосеменных опыление часто с участием насекомых, семена закрыты в плодах.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 опылении и защите семян позволяют голосеменным и покрытосеменным успешно адаптироваться к разным средам.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голосеменных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голосеменных распространяют семена с помощью ветра, используя крылатки или лёгкие покровы, что позволяет преодолевать большие расстояния и увеличивать ареал распространения.
</a:t>
            </a:r>
            <a:endParaRPr lang="en-US" sz="1186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используют воду или животных, например, птицы разносят семена можжевельника, способствуя новым местам произрастания и поддержанию биоразнообразия.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у сосны и ели происходит ветром, семена развиваются на открытых чешуйках шишек, семена снабжены крылатками для ветрового распространения.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крупные семена часто распространяются животными, что увеличивает шанс успешного прорастания и занимает уникальные экологические ниши.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Двудомное растение с мясистыми семенами, окружёнными пахучим покровом, что привлекает животных для распространения.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строением шишек и способами размножения, что отражает приспособление к разным климатическим условиям и средам обитания.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растения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голосеменных и особенности размножения
</a:t>
            </a:r>
            <a:endParaRPr lang="en-US" sz="24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суровым условиям среды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Голосеменные способны прорастать только при подходящих условиях, обеспечивая выживаемость потомства. Некоторые семена сохраняют всхожесть до 10 лет, что важно при переменчивом климате.
</a:t>
            </a:r>
            <a:endParaRPr lang="en-US" sz="1254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Толстая семенная кожура защищает от морозов и повреждений, позволяя сохранять жизнеспособность семян в неблагоприятных условиях длительное время.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мужские и женские шишки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мужских и женских шишек по размеру, строению, функции и срокам жизни, что отражает их специализированную роль в размножении.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специализированы на производство пыльцы и быстро отпадают, женские — на развитие семян и сохраняются дольше, обеспечивая успешное размножение.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способом размножения голосеменных является семенное, обеспечивающее широкое распространение и генетическое разнообразие видов в природе.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возможно вегетативное размножение, например, у ели и сосны ветки могут укореняться после отрыва, давая начало новым растениям.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семенное размножение остаётся доминирующим путём, способствуя адаптации и выживанию голосеменных во многих экосистемах.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голосеменных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сосны обыкновенной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 из семени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начинает свой путь с прорастания семени, которое даёт зелёный сеянец. Молодое растение постепенно развивается, приспосабливаясь к условиям своей среды.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формирование шишек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сеянец превращается в зрелое дерево. Примерно через 10-15 лет появляются мужские и женские шишки, обеспечивающие половое размножение.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Долгожительство дерева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взрослой сосны может достигать нескольких сотен лет — от 300 до 500 лет, что делает её частью многих поколений лесных экосистем.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формируют обширные леса, которые играют важную роль в регулировании влажности и предотвращении эрозии почвы на больших территориях.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молодые побеги служат пищей для многих животных, включая птиц и млекопитающих, поддерживая стабильность пищевых цепей в лесу.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массового распространения семян происходит восстановление лесных массивов после повреждений, что важно для биологического равновесия.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голосеменных способствует сохранению биоразнообразия и устойчивости экосистем на различных природных территориях.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размножения голосеменных
</a:t>
            </a:r>
            <a:endParaRPr lang="en-US" sz="25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размножения голосеменных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голосеменных обеспечивает выживание и распространение растений, играет ключевую роль в экосистемах, поддерживая леса, биоразнообразие и даёт важные природные ресурсы человеку.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2026-05-08T17:12:20Z</dcterms:created>
  <dcterms:modified xsi:type="dcterms:W3CDTF">2026-05-08T17:12:20Z</dcterms:modified>
</cp:coreProperties>
</file>