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есть в слове, но звук почти прячется.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классе: учимся замечать «спрятанные» буквы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ребята учатся находить в словах опасные места, где буква может не звучать. Это помогает писать длинные слова без ошибок и уверенно проверять трудные сочетания согласных.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рядом могут стоять сразу несколько согласных, и один звук произносится очень слабо. Если вслушаться, можно заметить, что слово звучит чуть короче и быстрее.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слово внимательно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звук почти не слышен, букву всё равно нужно писать. Она входит в правильный состав слова и помогает записать его точно, без случайной ошибки.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буква остаётся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 заметить такую букву в середине длинного слова. Особенно внимательно нужно читать сочетания, где согласные стоят рядом и словно мешают друг другу.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опасное место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гадать, подбирают родственное слово. В нём нужный согласный становится слышным, и тогда легче понять, какую букву надо написать.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 правилу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непроизносимых согласных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4575"/>
            <a:ext cx="2049600" cy="1857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425" y="2774575"/>
            <a:ext cx="2049600" cy="1857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9825" y="2774575"/>
            <a:ext cx="2049600" cy="1857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7225" y="2774575"/>
            <a:ext cx="2049600" cy="18574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5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ясном небе
</a:t>
            </a:r>
            <a:pPr algn="l" indent="0" marL="0">
              <a:lnSpc>
                <a:spcPct val="90000"/>
              </a:lnSpc>
              <a:buNone/>
            </a:pPr>
            <a:r>
              <a:rPr lang="en-US" sz="13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яркое солнце, которое светит над землёй. В самом слове спрятана буква, но в картинке она будто помогает лучам сиять ещё сильнее. Такой образ легко запоминается вместе с написанием.
</a:t>
            </a:r>
            <a:endParaRPr lang="en-US" sz="1372" dirty="0"/>
          </a:p>
        </p:txBody>
      </p:sp>
      <p:sp>
        <p:nvSpPr>
          <p:cNvPr id="13" name="Text 1"/>
          <p:cNvSpPr txBox="1"/>
          <p:nvPr/>
        </p:nvSpPr>
        <p:spPr>
          <a:xfrm>
            <a:off x="27509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Сердечко и тёплое чувство
</a:t>
            </a:r>
            <a:pPr algn="l" indent="0" marL="0">
              <a:lnSpc>
                <a:spcPct val="90000"/>
              </a:lnSpc>
              <a:buNone/>
            </a:pPr>
            <a:r>
              <a:rPr lang="en-US" sz="13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работает маленькое сердечко, нарисованное рядом со словом. Оно напоминает, что в слове есть спрятанный звук, который не слышно сразу. Образ получается добрым и очень понятным для младших школьников.
</a:t>
            </a:r>
            <a:endParaRPr lang="en-US" sz="1372" dirty="0"/>
          </a:p>
        </p:txBody>
      </p:sp>
      <p:sp>
        <p:nvSpPr>
          <p:cNvPr id="14" name="Text 2"/>
          <p:cNvSpPr txBox="1"/>
          <p:nvPr/>
        </p:nvSpPr>
        <p:spPr>
          <a:xfrm>
            <a:off x="48083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шарик
</a:t>
            </a:r>
            <a:pPr algn="l" indent="0" marL="0">
              <a:lnSpc>
                <a:spcPct val="90000"/>
              </a:lnSpc>
              <a:buNone/>
            </a:pPr>
            <a:r>
              <a:rPr lang="en-US" sz="14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удобно представить с шарами, подарками и весёлым настроением. На картинке можно сделать букву как будто скрытой за шариком или ленточкой. Тогда слово запоминается не только слухом, но и глазами.
</a:t>
            </a:r>
            <a:endParaRPr lang="en-US" sz="1406" dirty="0"/>
          </a:p>
        </p:txBody>
      </p:sp>
      <p:sp>
        <p:nvSpPr>
          <p:cNvPr id="15" name="Text 3"/>
          <p:cNvSpPr txBox="1"/>
          <p:nvPr/>
        </p:nvSpPr>
        <p:spPr>
          <a:xfrm>
            <a:off x="68657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к звезде
</a:t>
            </a:r>
            <a:pPr algn="l" indent="0" marL="0">
              <a:lnSpc>
                <a:spcPct val="90000"/>
              </a:lnSpc>
              <a:buNone/>
            </a:pPr>
            <a:r>
              <a:rPr lang="en-US" sz="145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Лестницу и звезду легко нарисовать так, чтобы буква «пряталась» между ступеньками или лучами. Такой рисунок помогает увидеть, что в слове есть сложное место, которое нужно проверить особенно внимательно.
</a:t>
            </a:r>
            <a:endParaRPr lang="en-US" sz="1455" dirty="0"/>
          </a:p>
        </p:txBody>
      </p:sp>
      <p:sp>
        <p:nvSpPr>
          <p:cNvPr id="16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буква прячется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проверочное слово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место, где согласный почти не слышится. Затем подобрать родственное слово, в котором этот звук произносится отчётливо и становится заметным для слуха.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 слову солнце подходит солнечный: здесь слышится буква л. К слову сердце помогает сердечный, а к слову праздник — праздничный, где ясно слышен 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проверочном слове нужный согласный звучит, значит, букву можно смело писать по правилу. Такой способ помогает не угадывать, а действовать точно и спокойно.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слова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действовать, если в слове слышится не вся согласная цепочка.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вкусный, честный и звёздный можно проверить через родственные слова. В них нужная согласная становится слышной, поэтому написание уже не кажется загадкой.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вкусный подходит вкус, к слову честный — честь, а к слову звёздный — звезда. Общая часть слова помогает быстро найти спрятанную букву.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проверяются местный, поздний и чудесный. В парах место — местный, поздно — поздний, чудо — чудесный нужный звук слышится отчётливо и подсказывает букву.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можно проверить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в этом списке лучше просто выучить и писать без 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«Непроизносимые согласные»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 дают удобной проверки, поэтому их запоминают по словарю и многократному чтению.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помогают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Родственные слова похожи по смыслу и имеют общую часть. Если к слову звезда подобрать звёздочка или звёздный, спрятанная буква становится заметнее.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 же работают пары радость — радостный и ненастье — ненастный. Общий корень помогает услышать нужный звук и не потерять букву на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Ошибка часто появляется в середине слова, где рядом стоят несколько согласных. Именно там буква может звучать очень слабо и легко ускользнуть от внимания.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бывает ошибка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Особенно трудными считаются сочетания стн, здн, рдц, вств и лнц. В таких местах нельзя читать слово на бегу, как будто опаздываешь на перемену.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слово произнести быстро, можно пропустить важный звук и написать не ту букву. Поэтому сначала читают медленно, а потом уже записывают слово в тетрадь.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Полезно ещё раз проверить слово глазами после записи. Это помогает заметить букву, которая пряталась между согласными, и исправить ошибку вовремя.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134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62" y="2154925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правило отличается от других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внутри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Непроизносимая согласная стоит не в конце и не в начале слова. Она прячется внутри, поэтому при чтении её легко пропустить, если не проверить слово внимательно.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почти не слышен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один согласный может почти исчезать рядом с другими звуками. Слово от этого звучит быстрее, но на письме буква остаётся и её нужно сохранять.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безударная гласная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ищут не гласную, которая «убежала» под ударением, а согласную, которую трудно услышать. Значит, правило и проверка будут совсем другими.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нужную букву, подбирают слово той же семьи. Изменение окончания не всегда помогает, а вот родственное слово часто делает скрытый согласный ясным и заметным.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солнышко может выглядывать из-за облака, а рядом стоит буква Л с маленькими ножками. Так ребёнок запоминает: буква есть, даже если её не слышно. Смешной образ помогает вспомнить правило без долгих объяснений.
</a:t>
            </a:r>
            <a:endParaRPr lang="en-US" sz="958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любит прятки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сердечко можно нарисовать с потайным кармашком, где спряталась буква В. Ученику легче увидеть, что буква не исчезла, а только тихо сидит внутри слова и ждёт проверки.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 тайной буквой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шарик, конфетти и улыбка на рисунке напоминают о слове праздник. Если рядом показать букву Д, будто она прячется за ленточкой, слово запомнится ярко и немного смешно.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 флажками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подсказки для памяти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письме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читаем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медленно произносит слово и замечает место, где звук будто исчезает. Это помогает увидеть трудную часть ещё до записи.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пишем и проверяем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записывают в тетрадь и сразу подбирают родственное. Если нужный согласный слышен, написание становится уверенным и понятным.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повторяем в разных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встречаются в упражнениях, предложениях и небольших диктантах. Чем чаще ребёнок пишет их, тем быстрее он запоминает правильный вариант.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 тетради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 пропустить букву, которая не слышится при чтении, и выбрать правильное написание без догадок.
</a:t>
            </a:r>
            <a:endParaRPr lang="en-US" sz="11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сравнить слово солнце со словом солнечный, становится заметно, что буква Л никуда не исчезла. Она просто лучше слышится в родственном слове, где звук не прячется между согласными.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сердце есть похожее слово сердечный. В нём согласный В как будто выходит из укрытия и становится слышимым. Так ребёнок понимает, что проверка помогает увидеть скрытую букву.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праздник тоже подсказывает ответ в родственном слове праздничный. Там согласный Д легче заметить на слух. Сравнение двух слов делает правило понятным и помогает писать без спешки.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словах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маленькие секреты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трудное слово можно представить как коробочку с тайной. Внутри сидит тихий согласный, который не слышно сразу, но он всё равно нужен, чтобы слово было написано правильно.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придумать смешной рисунок, правило запоминается быстрее. Буква будто прячется за солнышком, сердечком или флажком, а ребёнок улыбается и уже не боится трудного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пишут только по слуху и забывают, что в середине может прятаться буква. Тогда в тетради появляется ошибка, хотя слово кажется знакомым и простым.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искать родственное слово. Без проверки ребёнок не видит, где согласный становится слышимым, и выбирает написание наугад, словно играет в угадайку.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подбирают неподходящее проверочное слово. Оно может быть похоже на нужное, но иметь другой корень, поэтому не помогает услышать спрятанную букву правильно.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помнить пару звёздный — звезда. Именно родственное слово из одной семьи подсказывает верное написание, а просто похожее слово может только запутать.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темы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не слышится, это ещё не значит, что её можно пропустить. В слове она может быть важной, как маленький страж, который просто молчит.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попробовать проверку по родственным словам. Если нужный согласный становится слышным, его пишут по правилу. Так буквы не теряются и не спорят между собой.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проверить слово не получается, помогают словарь и запоминание. Важно слушать слово, но ещё важнее писать его точно, аккуратно и без спешки.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это правило, он реже ошибается в диктантах и списывании. Трудные слова перестают пугать и становятся понятнее.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 в тетради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ученик учится замечать, из каких частей состоит слово. Это помогает не только на уроке русского языка, но и в любом учебном тексте.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Внимательнее чтение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проверка получается, ребёнок чувствует себя смелее. Он уже не боится слов с «прячущимися» буквами и пишет спокойнее.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уверенности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встречаются в учебнике, сказках и обычных надписях. Значит, знание темы пригодится не один раз, а снова и снова.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день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темы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непроизносимые согласные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Непроизносимая согласная может молчать, но на письме она нужна обязательно. Проверяй слово через родственные слова или словарь, и тогда солнце, сердце, праздник и лестница будут написаны правильно.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2026-05-21T20:18:41Z</dcterms:created>
  <dcterms:modified xsi:type="dcterms:W3CDTF">2026-05-21T20:18:41Z</dcterms:modified>
</cp:coreProperties>
</file>