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поход Александра, изменивший древний мир за десять лет.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Александра Македонского: обзор и ключевые моменты
</a:t>
            </a:r>
            <a:endParaRPr lang="en-US" sz="354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Македонский: начало пути великого завоевателя
</a:t>
            </a:r>
            <a:endParaRPr lang="en-US" sz="2747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III Македонский стал царём в 20 лет, унаследовав сильное государство и армию. Его воспитание под наблюдением Аристотеля подготовило к будущим завоеваниям и преобразованиям.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формирование характера Александра
</a:t>
            </a:r>
            <a:endParaRPr lang="en-US" sz="265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в Пелле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малых лет Александр проявлял неугомонное любопытство к историям героев и приключениям. В детстве он восхищался подвигами Ахилла, что вдохновляло его на великие дела.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у Аристотеля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13 лет он стал учеником знаменитого философа. Изучал философию, политику и науки, что заложило основу для мудрого руководства страной и армией.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опыт управления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отсутствия отца Александр временно управлял Македонией. Этот опыт помог развить лидерские навыки и подготовил его к будущему царствованию.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к власти и борьба за единство Греции
</a:t>
            </a:r>
            <a:endParaRPr lang="en-US" sz="2475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царём в 336 году до н.э., Александр быстро подавил восстания в греческих городах, демонстрируя решительность и силу.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прочный союз греческих полисов вокруг Македонии, заложив основу для масштабного похода на Восток.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цели восточного похода Александра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отомстить персам за разрушение Греции в V веке стимулировало поход и укрепило поддержку среди греков.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греческих государств под властью Македонии было важной политической задачей для укрепления влияния.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Александра прославиться и расширить территориальные владения стало личной мотивацией к завоеваниям.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включала около 35 тысяч пехоты и 5 тысяч кавалерии. Главной силой была македонская фаланга — плотное строение копейщиков, непробиваемое в бою.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численность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осадных машин и быстро маневрирующей кавалерии позволяли Александру наносить неожиданные удары. Личное участие царя поднимало боевой дух войск.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новшества и тактика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македонской армии Александра
</a:t>
            </a:r>
            <a:endParaRPr lang="en-US" sz="30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походов Александра Македонского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пути составила свыше 21 тысячи километров, охватив множество культур и земель.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маршрут демонстрирует небывалую мобилизацию и амбиции в истории древних завоеваний.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реконструкции, данные V века до н.э.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Гранике: первые успехи в Азии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334 году до н.э. Александр одержал значимую победу над персами на реке Граник, открыв путь в Азию.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Захваченные города легко сдавались, а многие персы были отпущены, что помогло укрепить власть и снизить сопротивление.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меры и влияние после покорения Малой Азии
</a:t>
            </a:r>
            <a:endParaRPr lang="en-US" sz="3141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ключевыми торговыми путями и портами обеспечил экономическое влияние и укрепил стратегические позиции Македонии.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внедрил греческую систему управления, учредил склады для армии, обеспечив стабильное снабжение на новом фронте.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 войне с Персией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333 году до н.э. Александр встретился с армией Дария III на реке Исс. Несмотря на численное превосходство врага, стратегический манёвр обеспечил победу.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битвы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Иссе привела к захвату огромного числа пленных и ценностей. Бегство Дария ослабило Персидскую империю и открыло новые возможности для завоеваний.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Иссе и его значение для завоеваний
</a:t>
            </a:r>
            <a:endParaRPr lang="en-US" sz="25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Тира: сложная победа и стратегическое значение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Тира длилась семь месяцев и требовала необычных инженерных решений. Александр построил дамбу через море, чтобы соединить остров с материком и вести наступление.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города большая часть населения была порабощена, здания разрушены. Это открыло свободный путь на юг, позволяя продолжить экспансию в Египет.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Египта: возникновение Александрии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Александрии — новый центр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основал город Александрию на берегу Средиземного моря, который стал важным центром науки, культуры и торговли, привлекая учёных и художников многих народов.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сопротивления и приветствие местных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восприняли Александра как освободителя от персидского владычества, и его завоевание прошло без серьёзных боёв. Александр был провозглашён фараоном, что укрепило его власть.
</a:t>
            </a:r>
            <a:endParaRPr lang="en-US" sz="1466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битва при Гавгамелах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Александру удалось обойти фланги армии Дария III, несмотря на численное превосходство противника. Стратегия и тактика позволили добиться полной победы.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поражения Дарий бежал, что способствовало падению Персидской империи и укреплению позиций Македонии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столиц Персидской империи и уничтожение Персеполя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Гавгамел зак Александр занял крупные города Персии: Суз, Вавилон и преуспел в захвате Персеполя, столичного города Персидской державы.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 был сожжён по приказу Александра как акт мести за разрушение Афин. Это укрепило контроль Македонии и принесло значительные сокровища.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327 году до н.э. армия Александра перешла реку Инд, начав глубокое проникновение в земли Индии. Это стало новым этапом в его масштабной экспансии.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Индийской реки Инд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с царём Пором и его армией, включавшей боевых слонов, была одной из самых тяжёлых. Однако Александр одержал победу благодаря тактической гибкости и мужеству войск.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реке Гидасп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изнурительных походов и боя на Гидасп воины отказались идти дальше на восток. Александр уважительно принял решение армии и начал путь назад, завершая свои завоевания.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восточных завоеваний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Индию: битва на реке Гидасп и завершение похода
</a:t>
            </a:r>
            <a:endParaRPr lang="en-US" sz="2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городов и распространение эллинизма
</a:t>
            </a:r>
            <a:endParaRPr lang="en-US" sz="255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строительство Александра
</a:t>
            </a:r>
            <a:pPr algn="l" indent="0" marL="0">
              <a:lnSpc>
                <a:spcPct val="90000"/>
              </a:lnSpc>
              <a:buNone/>
            </a:pPr>
            <a:r>
              <a:rPr lang="en-US" sz="147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основал более 70 городов, среди которых 16 носили имя Александрии. Эти города служили военными и торговыми форпостами, помогая контролировать завоёванные территории.
</a:t>
            </a:r>
            <a:endParaRPr lang="en-US" sz="147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смешение и культура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городах расселялись македоняне и греки, что способствовало культурному обмену и слиянию традиций. Греческий язык стал lingua franca регионе.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эллинистической цивилизации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объединил элементы греческой и восточной культур, способствуя развитию науки, искусства и философии, а также формированию новых общественных и политических структур.
</a:t>
            </a:r>
            <a:endParaRPr lang="en-US" sz="149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Введение единой валюты и единой налоговой системы обеспечило экономическую стабильность в завоёванных землях.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политика интеграции Александра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Александр поддерживал местные элиты, позволяя сохранять традиционные обычаи и религиозные культы, что снизило сопротивление населения.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Поощрение смешанных браков между македонянами и местными жителями способствовало интеграции и укреплению власти.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Высоко оценивая идею единого общества, Александр пытался объединить греков, македонян и других народов в одно государство.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9494" y="1676050"/>
            <a:ext cx="303031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исходы ключевых сражений Александра Македонского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даты, численность войск и результаты главных боёв Александра. Каждое сражение закончилось победой македонян, демонстрируя мастерство полководца.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 проиграл ни одного крупного сражения, что свидетельствует о высокой военной стратегии и дисциплине его армии.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источники и современные исторические исследования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завоеваний образовались эллинистические государства, включая царства Птолемеев в Египте и Селевкидов в Азии, что изменило политическую карту региона.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Культурное сближение греков и народов Востока привело к развитию науки, искусства и архитектуры в эпоху эллинизма, расширив горизонты знаний.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Эллинизм оказал значительное влияние на языки, традиции и религию народов Средиземноморья и Ближнего Востока, что продолжалось веками.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походов: новые государства и культурное наследие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наследие Александра Македонского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Александра положили начало эпохе эллинизма, обеспечив культурный обмен и развитие науки. Его походы связали разные народы, создав основу для будущих цивилизаций и общечеловеческого прогресса.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2026-05-10T12:00:29Z</dcterms:created>
  <dcterms:modified xsi:type="dcterms:W3CDTF">2026-05-10T12:00:29Z</dcterms:modified>
</cp:coreProperties>
</file>