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чтение: первые шаги в мир книг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вместе — и книга становится ближе, понятнее и добрее.
</a:t>
            </a:r>
            <a:endParaRPr lang="en-US" sz="473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семейное чтение помогает первокласснику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ребёнок только уверенно входит в мир букв и слов. Совместное чтение поддерживает этот путь: помогает слышать правильную речь, понимать текст и с интересом открывать новые книги без спешки.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8350" y="1328100"/>
            <a:ext cx="517725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читать семьёй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книга на всех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 начинается с общей книги, которую слушают вместе, читают по очереди или вслух. Так ребёнок легче следит за сюжетом и чувствует себя участником истории.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прочитанном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важно обсудить героев, поступки и картинки. Несколько простых вопросов помогают ребёнку лучше понять смысл текста и не бояться высказывать своё мнение.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вечерний ритуал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перед сном или в спокойное время дня создаёт особое настроение. Ребёнок привыкает к книге как к приятной части семейного дня, а не только к школьному заданию.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общение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 дарит не только новые слова, но и радость быть рядом. Общий смех, удивление и добрые эмоции делают даже короткую историю по-настоящему запоминающейся.
</a:t>
            </a:r>
            <a:endParaRPr lang="en-US" sz="12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Уютное место для чтения дома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подойдёт тихий уголок с хорошим светом, удобным стулом или диваном и открытой книгой. Даже маленькое место может стать настоящей книжной комнатой.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нужны особые условия и долгие приготовления. Достаточно 10–15 минут спокойного времени, тёплого пледа и доброжелательного настроения, чтобы чтение стало любимым семейным делом.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чтение вместе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чтение помогает ребёнку слышать правильную речь, различать звуки и замечать, как слова складываются в понятные фразы. Так чтение становится поддержкой для речи и памяти.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учат понимать чувства героев, замечать добрые и плохие поступки, а также следить за последовательностью событий. Ребёнок постепенно начинает лучше пересказывать прочитанное своими словами.
</a:t>
            </a:r>
            <a:endParaRPr lang="en-US" sz="1398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оказалось трудным, взрослый помогает спокойно и без спешки. Это учит ребёнка задавать вопросы, уточнять смысл и не теряться перед новым текстом.
</a:t>
            </a:r>
            <a:endParaRPr lang="en-US" sz="1478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полезно чтение для первоклассника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слоги в действии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буквы в книге и слышит их в правильном чтении взрослого, он быстрее узнаёт знакомые сочетания. Учиться становится проще и понятнее.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внимание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сказки и повторяющиеся фразы помогают лучше запоминать слова и удерживать в памяти сюжет. Ребёнок внимательнее следит за текстом и меньше отвлекается.
</a:t>
            </a:r>
            <a:endParaRPr lang="en-US" sz="1242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чтению
</a:t>
            </a:r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книга читается спокойно и с интересом, она перестаёт казаться трудной. У первоклассника появляется желание открывать новые истории и читать ещё.
</a:t>
            </a:r>
            <a:endParaRPr lang="en-US" sz="1284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успеха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чтение помогает ребёнку замечать свои успехи: он узнаёт слова, отвечает на вопросы и пересказывает короткий текст. Книга начинает приносить радость, а не только старание.
</a:t>
            </a:r>
            <a:endParaRPr lang="en-US" sz="12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взрослого в семейном чтении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вместе и без спешки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показывает, как читать выразительно, помогает остановиться в нужном месте и объясняет трудные слова. Ребёнку так легче не потерять нить истории.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торопить и не исправлять каждую мелочь. Лучше похвалить за старание, помочь маленькими шагами и сохранить у ребёнка уверенность: читать вместе безопасно и интересно.
</a:t>
            </a:r>
            <a:endParaRPr lang="en-US" sz="1598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Поддерживаем, а не проверяем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семейное чтение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шагов помогает первокласснику понимать текст и не уставать.
</a:t>
            </a:r>
            <a:endParaRPr lang="en-US" sz="1468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книги подходят для 1 класса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понятные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Первоклассникам легче читать сказки, рассказы о животных и небольшие истории с ясным сюжетом. Когда события развиваются просто и понятно, ребёнок не теряет интерес.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для чтения 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книги с крупным шрифтом, короткими абзацами и аккуратным расположением строк. Такой текст не пугает и помогает читать спокойно, без лишнего напряжения.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иллюстрации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помогают понять содержание и запомнить героев. Если иллюстрации выразительные, ребёнку проще следить за сюжетом и возвращаться к любимым страницам.
</a:t>
            </a:r>
            <a:endParaRPr lang="en-US" sz="131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диалоги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слова, весёлые эпизоды и разговоры персонажей делают книгу живой и запоминающейся. Такие тексты легче читать по ролям и пересказывать после чтения.
</a:t>
            </a:r>
            <a:endParaRPr lang="en-US" sz="12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выразительно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спокойно и чётко, не торопясь проглатывать слова. Тогда ребёнок лучше слышит каждую фразу и успевает представить себе героев и события истории.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паузы перед неожиданным моментом, а вопросы и восклицания произносите с подходящей интонацией. Так текст звучит живо и сразу становится интереснее.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книге есть разные персонажи, меняйте голос для их реплик. Ребёнку проще понять, кто говорит, и ему самому хочется читать вслух смелее.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вопросов
</a:t>
            </a:r>
            <a:endParaRPr lang="en-US" sz="6378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первокласснику пересказывать текст и говорить полными предложениями.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простых вопросов после чтения помогают ребёнку вспомнить героев, действия и любимые детали, а затем спокойно пересказать короткий текст своими словами.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экран: что помогает читать чаще
</a:t>
            </a:r>
            <a:endParaRPr lang="en-US" sz="2317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лежат планшет и телефон, книга легко остаётся в стороне. Но короткое семейное чтение делает живое слово таким же привычным и приятным, как любимый мультфильм.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читают вместе с ребёнком, внимание мягко переключается с экрана на сюжет, картинки и вопросы. Так дома появляется спокойная пауза, где книга становится главным делом.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минут
</a:t>
            </a:r>
            <a:endParaRPr lang="en-US" sz="6378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достаточно, чтобы чтение стало регулярной семейной привычкой.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ежедневные встречи с книгой лучше длинных и редких. Такой ритм помогает первокласснику не уставать и ждать чтения с интересом.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семейному чтению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спешка делают чтение коротким и напряжённым. Если взрослый торопится, ребёнку труднее сосредоточиться на словах, картинках и смысле истории.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слишком длинный текст быстро утомляют первоклассника. Лучше выбрать небольшую историю, которую можно прочитать спокойно и без лишнего напряжения.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ошибиться мешает читать вслух уверенно. Ребёнку важнее поддержка, чем строгая проверка: добрый тон помогает начать снова и не потерять интерес.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Необязательно ждать идеальной тишины и особого случая. Для семейного чтения достаточно удобного времени, понятной книги и нескольких спокойных минут вместе.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мама читает за лису, а ребёнок — за зайца, обычный текст превращается в маленький спектакль. Реплики сразу становятся понятнее, а читать вслух уже не так страшно.
</a:t>
            </a:r>
            <a:endParaRPr lang="en-US" sz="101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оживает в голосах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удобно распределять между участниками, как в настоящем разговоре. Ребёнок быстрее замечает, где говорит персонаж, а где звучат слова автора, и увереннее следит за интонацией.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услышать героя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сказки есть весёлый спор или смешная встреча, её легко разыграть по ролям ещё раз. Так первоклассник запоминает текст, учится выразительности и с удовольствием ждёт следующего чтения.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Сценка, которую хочется повторить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ролям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 в разных ситуациях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страниц перед школой помогают спокойно начать день. Книга может лежать рядом с завтраком и задавать добрый тон всему утру.
</a:t>
            </a:r>
            <a:endParaRPr lang="en-US" sz="1064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чтение подходит как короткий отдых после уроков и игр. Ребёнок слушает историю, а затем легче возвращается к делам.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
</a:t>
            </a:r>
            <a:endParaRPr lang="en-US" sz="1067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машине, в поезде или по пути к бабушке книга помогает не скучать. Даже небольшой текст превращает дорогу в общее занятие.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уютное время для чтения — когда дом уже тихий. Короткая история, тёплый голос и закладка на странице помогают закончить день спокойно.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перед сном
</a:t>
            </a:r>
            <a:endParaRPr lang="en-US" sz="1027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моменты запоминаются сильнее всего
</a:t>
            </a:r>
            <a:endParaRPr lang="en-US" sz="2833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голоса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говорит тонким, важным или басистым голосом, история сразу оживает. Ребёнок смеётся и лучше запоминает эпизод, где читать было особенно весело.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картинки
</a:t>
            </a:r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помогают удержать в памяти героев, место действия и настроение сказки. Иногда одна картинка запоминается сильнее целой страницы текста.
</a:t>
            </a:r>
            <a:endParaRPr lang="en-US" sz="1306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встречаются снова и снова, легко подхватываются ребёнком. Он начинает читать вместе со взрослым и чувствует себя настоящим участником истории.
</a:t>
            </a:r>
            <a:endParaRPr lang="en-US" sz="1223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Счастливое окончание оставляет после чтения тёплое чувство. Именно такие финалы часто вспоминаются вечером, когда хочется ещё немного сказочного спокойствия.
</a:t>
            </a:r>
            <a:endParaRPr lang="en-US" sz="12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после чтения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Попросите ребёнка нарисовать любимого героя или самый смешной момент. Такой рисунок помогает ещё раз вспомнить сюжет и заметить важные детали книги.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Предложите пересказать историю своими словами и назвать новое слово, которое запомнилось. Это тренирует речь, последовательность событий и умение говорить по теме.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придумать другое окончание, выбрать лучшую картинку или разыграть короткую сценку. Тогда книга остаётся в памяти дольше и превращается в игру.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книги в семье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 которой возвращаются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семье любят книги с добрыми героями и понятным сюжетом. Такие истории хочется открывать снова, потому что они читаются легко и приносят радость.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повторения важны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чтение помогает первокласснику замечать знакомые слова, фразы и обороты. Ребёнок уже не только слушает, но и узнаёт текст, как старого друга.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 — это школа любви к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 учит первоклассника слушать, понимать и говорить точнее. А ещё оно дарит тёплые минуты вместе, когда книга становится любимой семейной традицией.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2026-05-21T15:29:47Z</dcterms:created>
  <dcterms:modified xsi:type="dcterms:W3CDTF">2026-05-21T15:29:47Z</dcterms:modified>
</cp:coreProperties>
</file>