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School: слова, фразы и темы для 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школе просто, ясно и по-английски.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 английском: удобная тема для старта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знакома каждому ученику, поэтому на этой теме легко тренировать Present Simple, отвечать на простые вопросы и рассказывать о своём дне, предметах, друзьях и правилах без длинных текстов.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английская лексика по теме School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desk, blackboard, library, gym и canteen помогают назвать места в школе и сразу строить понятные предложения о том, где проходят уроки и перемены.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lesson, subject, homework, test и break описывают учебный день. С их помощью можно сказать, какой сейчас урок, что задано на дом и когда наступает перемена.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Teacher, pupil, student, classmates и librarian нужны, чтобы говорить о тех, кто учится и работает в школе. Эти слова часто становятся основой первых коротких ответов о себе.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порядок дня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Timetable, morning, afternoon и day помогают говорить о времени и последовательности событий. Такая лексика особенно полезна, когда ученик рассказывает о своём обычном школьном дне.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работает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соединяются с глаголами be, have, go и do. Поэтому можно быстро составлять короткие фразы без сложной грамматики и уверенно отвечать на уроке.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day: школьный день по-английски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19047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get up at seven o’clock. Потом я завтракаю, собираю school bag и готовлюсь к новому дню. Такие фразы помогают начать рассказ с привычных действий.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19047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go to school at eight. По дороге можно вспомнить время, погоду и настроение. Короткие предложения делают ответ живым и понятным для собеседника.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90475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 расписании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first lesson is English. We have five lessons a day. Так ученик называет предметы и показывает, что умеет говорить о порядке занятий в настоящем времени.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72075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lunch at school. We have a break after the second lesson. Эти фразы полезны, когда нужно описать часть дня между уроками и отдыхом.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075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evening I do my homework and prepare for the next day. Так можно завершить рассказ и показать, что школьный день продолжается дома.
</a:t>
            </a:r>
            <a:endParaRPr lang="en-US" sz="1196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школьные предметы называют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предметы чаще всего звучат в ответах учеников и какие слова полезнее всего выучить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PE, English и Maths; реже называют History и Music.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6 класса, учебный пример, без фиксированной даты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3494"/>
            <a:ext cx="4022400" cy="1745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 из темы School помогают говорить о времени, уроках и делах после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упорядочивает речь: сначала время, затем уроки, потом отдых и домашние дела.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School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 и школьный день: слова и примеры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00" y="1145885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4675" y="112692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458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2325" y="330376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72000" y="328480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 школе: people at school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объясняет новый материал, задаёт вопросы и помогает на уроке. Для описания можно сказать: My teacher is kind. Эта модель тренирует короткие характеристики с формой to be.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 класс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Pupil, student и classmates обозначают тех, кто учится вместе. Фразы My classmates are friendly и We study together помогают описать отношения в классе и использовать множественное число.
</a:t>
            </a:r>
            <a:endParaRPr lang="en-US" sz="1094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class teacher helps us. My classmates are friendly. Такие предложения развивают умение говорить о людях вокруг себя и выбирать подходящие прилагательные для коротких описаний.
</a:t>
            </a:r>
            <a:endParaRPr lang="en-US" sz="1128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teacher отвечает за работу школы, а class teacher помогает классу в учебных и организационных вопросах. Такие роли полезно знать, когда говорят о школьной жизни в целом.
</a:t>
            </a:r>
            <a:endParaRPr lang="en-US" sz="1118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Librarian и nurse встречаются в любой школе и помогают ученикам в библиотеке или медпункте. Эти слова расширяют тему и показывают, что школа — это не только уроки.
</a:t>
            </a:r>
            <a:endParaRPr lang="en-US" sz="11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школе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 для устного рассказа из 4–6 предложений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 and classmates: общение в 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 и classmate помогают сказать, с кем ученик сидит за партой или с кем проводит перемену. Простая фраза I sit with my friend звучит естественно и понятно.
</a:t>
            </a:r>
            <a:endParaRPr lang="en-US" sz="1379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partner, pair и group нужны, когда класс выполняет задание вместе. Фраза We work in pairs показывает, что ученики умеют сотрудничать и делиться идеями.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classmates help me with English — удобная фраза для рассказа о поддержке в классе. Она показывает, что школьное общение связано не только с учёбой, но и с взаимопомощью.
</a:t>
            </a:r>
            <a:endParaRPr lang="en-US" sz="137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ответах часто встречаются listen, agree, share, help и work together. Эти глаголы помогают описывать поведение друзей и учат говорить о командной работе коротко и точно.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rules: правила поведения в школе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2317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on time — важное правило, которое учит ответственности. Если ученик приходит вовремя, он успевает подготовиться к уроку и не мешает началу занятия.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730600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to the teacher означает внимательно следить за объяснением и не перебивать. Это помогает лучше понимать задание и показывает уважение к работе учителя.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3802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your classroom clean — простое правило о чистоте и аккуратности. Оно делает класс удобным и приятным для всех, кто учится и работает в нём.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6537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not run in the corridor и be careful напоминают о безопасности. Такие фразы легко запомнить и применять в реальных школьных ситуациях.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73963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Raise your hand before you speak и respect others помогают вести себя politely. Это показывает, что в школе важно не только учиться, но и уважать окружающих.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учат английский лучше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урок и домашнюю обстановку. Менее популярны библиотека и онлайн-формат, хотя они тоже помогают повторять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для запоминания важны и работа на уроке, и самостоятельная практика дома.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6 класса, данные для учебной диаграммы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83245"/>
            <a:ext cx="4336500" cy="2557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ответа о школе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готовую фразу для устного ответа о школе и сразу понять её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конструкции снижают языковой барьер и помогают отвечать быстрее и увереннее.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фразы по теме School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Словарь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повторить ключевые слова по теме школы: предметы, людей, места и действия. Это создаёт основу для следующих заданий.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Ответы на вопросы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потренировать короткие ответы на вопросы о расписании, любимом предмете и школьных правилах.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Личное описание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составляют 5–7 простых предложений о себе, своём классе и школьном дне. Важно использовать знакомые конструкции.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Чтение и 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читают небольшой текст и снова проговаривают фразы I have, I like, I go, there is, there are.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and revision: домашняя работа по теме School
</a:t>
            </a:r>
            <a:endParaRPr lang="en-US" sz="2346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чувствуют, когда говорят о школе по-английски
</a:t>
            </a:r>
            <a:endParaRPr lang="en-US" sz="2234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относятся к теме спокойно и с интересом. Небольшая часть чувствует трудность, но это нормально для новой разговорной практики.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понятна большинству, однако для уверенности нужны регулярные повторения и устные тренировки.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6 класса, данные для учебной диаграммы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events: школьные мероприятия и традиции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школьном зале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School Day ученики выходят на сцену, читают стихи и поют песни. В зале звучат аплодисменты, а на лицах заметно волнение и радость. Такие мероприятия делают школьную жизнь ярче и помогают ребятам чувствовать себя одной командой.
</a:t>
            </a:r>
            <a:endParaRPr lang="en-US" sz="1181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день на улице
</a:t>
            </a:r>
            <a:pPr algn="ctr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sports day школьный двор превращается в площадку для игр и соревнований. Ученики бегают, поддерживают друг друга и стараются показать хороший результат. Учителя следят за порядком и напоминают, что важны не только победа, но и участие.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концерт и конкурсы
</a:t>
            </a:r>
            <a:pPr algn="ctr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праздниками в школе проходят концерты, конкурсы и открытые уроки. Ребята готовят номера, украшают классы и с интересом ждут выступлений. Такие события помогают говорить о школе как о месте, где учатся, общаются и создают традиции.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вопрос: What is your school like?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короткого устного ответа о школе и школьной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good student: качества ученика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ученик выполняет задания вовремя и не забывает о домашней работе. Он умеет планировать день и понимает, что учёба требует регулярности и аккуратности.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ученик слушает учителя, не отвлекается и старается понять объяснение с первого раза. Это помогает лучше запоминать новые слова и 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быть polite: здороваться, не перебивать и уважать одноклассников. Вежливое поведение делает уроки спокойнее и приятнее для всех.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Учащийся, который помогает classmates, легче работает в паре и в группе. Совместная работа развивает язык и учит договариваться.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Organized student держит учебники, тетради и расписание в порядке. Благодаря этому он быстрее находит нужное и меньше путается на уроках.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школьная жизнь состоит не только из приятных моментов, но и из повседневных трудностей.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слов важны: они помогают говорить о школе честно и без упрощения.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School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школьной жизни на английском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успешный ответ по теме школы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строится не только на словах по теме. Важны ещё порядок слов, чёткое произношение и уверенность при устном высказывании.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развивать все навыки вместе: лексика даёт содержание, а грамматика и практика делают ответ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для самооценки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 английском: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school помогает говорить о привычной жизни просто и уверенно. Если знать слова, использовать Present Simple и тренировать короткие ответы, можно легко рассказать о школе, уроках, друзьях и правилах.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2026-05-30T15:45:42Z</dcterms:created>
  <dcterms:modified xsi:type="dcterms:W3CDTF">2026-05-30T15:45:42Z</dcterms:modified>
</cp:coreProperties>
</file>