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помогают людям делать работу быстрее, точнее и безопаснее.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инструментов не обойтись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создавали орудия, чтобы легче резать, копать, строить, шить и чинить вещи. Со временем инструменты становились прочнее и удобнее, а сегодня они окружают нас дома, в школе и на работе.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первые помощники человека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Палка-копалка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простым помощником была обычная палка. Ею разрыхляли землю, выкапывали корни и делали небольшие ямки. Такой предмет выглядел очень просто, но заметно облегчал труд и экономил силы.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нож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нож помогал резать растения, мясо и другие материалы. Его делали из твёрдого камня и тщательно обрабатывали. Для древних людей это было важное орудие, без которого многие дела выполнялись бы медленнее.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топор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топор использовали для рубки дерева и других тяжёлых работ. Он был грубым на вид, но очень полезным. С его помощью люди могли строить жилища, заготавливать материал и лучше обустраивать свою жизнь.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649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77909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8100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37555"/>
            <a:ext cx="49320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для добычи пищи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Копья и стрелы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Копья и стрелы помогали людям охотиться на животных. Они требовали меткости, зато позволяли добывать пищу на большом расстоянии и беречь силы.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Крючки для рыбалки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Крючок был маленьким, но очень важным помощником рыбаков. С ним можно было ловить рыбу в реке или озере и приносить добычу домой.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 помогала скашивать траву и зерновые растения быстрее, чем руками. Это орудие особенно ценили во время летних работ и заготовки корма.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помогали поймать сразу много рыбы или небольших животных. Их было удобно использовать там, где нужна была не одна добыча, а целый улов.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 применяли при сборе зёрен и трав. Им удобно было срезать растения, а затем собирать урожай для хранения и дальнейшего использования.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работы на земле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Мотыга рыхлит землю и помогает бороться с сорняками. Когда почва становится мягче, корням растений легче получать воду и питательные вещества.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Мотыга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Плуг переворачивает и разрыхляет землю на поле. Это тяжёлая работа, поэтому плуг особенно важен там, где нужно подготовить большие участки для выращивания растений.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Плуг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Лопата помогает копать землю, делать ямки и переносить почву. Ею удобно готовить место для посадки растений, а ещё убирать лишний грунт после работы.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Грабли собирают сухие листья, траву и мелкие веточки. Ими удобно выравнивать землю после перекопки, чтобы грядка выглядела аккуратно и была готова к посеву.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Грабли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мастеров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 и столяр работают с деревом, поэтому им нужны пила, рубанок и молоток. Эти инструменты помогают пилить, выравнивать и соединять детали точно и аккуратно.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металл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Отвертка, линейка и другие помощники нужны там, где важны точность и аккуратность. У каждого мастера свой набор, потому что у каждого дела есть свои задачи.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работа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Сапожник применяет нож, шило и другие инструменты для починки обуви. С их помощью можно укрепить швы, заменить детали и вернуть ботинкам вторую жизнь.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 ремонт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Портной использует иглу, ножницы и нитки, чтобы шить одежду. Каждый стежок должен быть аккуратным, иначе вещь может получиться не очень удобной.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нитки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орудия труда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материалы и способы работы постепенно усложнялись и становились удобнее.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Ручные и механические помощники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Ручные инструменты работают силой человека. Ножницы, молоток, лопата и кисть не включаются в розетку, зато помогают учиться и трудиться там, где нужна аккуратность.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Ручные орудия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помощники используют электричество или двигатель. Дрель, швейная машина и пылесос выполняют часть работы сами, поэтому человек успевает сделать больше дел.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орудия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инструмент становится механическим, работа идёт быстрее и требует меньше усилий. Это особенно полезно, если нужно обработать много деталей или убрать большое помещение.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 легче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умные помощники требуют осторожности. Нужно следить за руками, не отвлекаться и пользоваться инструментом только по назначению, чтобы всё прошло хорошо.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обязательно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в школе и дома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ручка и линейка помогают писать, чертить и выполнять задания в тетради. Без них уроки были бы скучнее, а буквы — гораздо менее ровными.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красивый почерк и старание на уроке — это труд. Когда ученик работает внимательно, результат радует и его самого, и учителя.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работа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тетради и компьютер тоже помогают в труде ученика. Они помогают искать ответы, запоминать новое и выполнять задания аккуратно и самостоятельно.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учёбы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клей и кисточка нужны для поделок и рисунков. С их помощью можно вырезать детали, соединять их и превращать обычный лист бумаги в маленькое чудо.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творчества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материалов делают инструменты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используют там, где нужна прочность и острота. Из него делают лезвия, наконечники и рабочие части инструментов, которые должны долго служить и не ломаться.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Резина делает хват мягче и безопаснее. Ею покрывают ручки, чтобы инструмент не скользил в ладони и работать было удобнее, особенно детям.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Резина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часто используют в лёгких и недорогих инструментах. Он помогает сделать предмет легче, а иногда ещё и ярче, чтобы его было проще заметить.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подходит для ручек, рукояток и некоторых простых деталей. Оно приятно лежит в руке и делает инструмент удобным для длительной работы.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и профессии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Ложка, нож и половник каждый день помогают повару готовить супы, каши и другие блюда. Острый нож делает разрезы аккуратными, а половник удобно разливает еду по тарелкам. Без таких помощников на кухне было бы гораздо дольше и сложнее.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Повар: вкус начинается с инструментов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Стетоскоп помогает врачу слушать сердце и лёгкие, а термометр показывает температуру тела. Эти инструменты нужны не для красоты, а для внимательного осмотра. С ними врач быстрее понимает, как помочь пациенту.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Врач: точность и забота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строителя есть мастерок и уровень, чтобы ровно класть кирпичи и проверять поверхность. У учителя свои помощники: мел, маркер, книги и компьютер. У каждого человека инструменты связаны с его профессией и делом.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и учитель: разные дела — разные помощники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пользоваться орудиями труда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используют чистыми и сухими руками. Так они не выскальзывают, а работа идёт спокойнее и аккуратнее. Особенно это важно для острых, гладких и тяжёлых предметов.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руки в порядке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инструмента треснула ручка, погнулся край или открутилось крепление, им пользоваться нельзя. Сломанный предмет может подвести в самый неподходящий момент и стать опасным.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используй сломанное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какое дело предстоит: резать, измерять, копать или клеить. Инструмент берут только для своей работы, чтобы не испортить его и не сделать ошибку.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нужный инструмент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нож, игла и молоток требуют внимания. Их держат крепко, не размахивают ими и не отвлекаются во время дела. Осторожность помогает избежать порезов и ушибов.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 осторожно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детей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убрать со стола лишние вещи и убедиться, что место для работы устойчивое и удобное. Тогда инструмент не будет мешать и падать.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использования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передают кольцами вперёд, а острые предметы держат подальше от лица и рук. Нельзя играть инструментами, даже если они кажутся маленькими и безобидными.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кладут в игольницу, булавки — в коробочку, а все инструменты убирают на своё место. Так они не потеряются и не будут никого царапать.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инструмент становится машинным помощником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направляет работу, а часть усилия берёт на себя машина, инструмент становится машинным помощником. Так удобнее выполнять дело и тратить меньше сил.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человека плюс устройство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 облегчает труд, но не думает вместо человека. Он выбирает действие, нажимает кнопку и проверяет результат. Получается настоящая командная работа.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Помощник, а не заменитель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умных помощников есть правила. Человеку нужно следить за движением, не торопиться и пользоваться прибором только по назначению. Машина любит порядок, а беспорядок — нет.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остаётся важным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Электродрель, миксер и электрическая швейная машина помогают делать работу быстрее и аккуратнее. Они особенно полезны там, где нужно много повторяющихся движений.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 ровнее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нужный инструмент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какой инструмент подходит для конкретного дела и что сделать после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в сказках и в музее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предметы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встречаются топор, веретено, прялка и молоток. Эти вещи помогают героям трудиться, а читателю — представить, как жила и работала прежняя деревня.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Рассматривая старые орудия, можно заметить их форму, материал и назначение. Так становится понятно, какие дела люди выполняли раньше и почему им нужны были именно такие помощники.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старые инструменты рассказывают о жизни людей лучше любых длинных слов. Серпы, рубанки и деревянные приспособления показывают, как менялся труд с течением времени.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истории рядом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музейные экспонаты помогают увидеть, что труд был важной частью жизни всегда. Даже очень старый предмет может рассказать интересную историю, если смотреть на него внимательно.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каждого инструмента своя форма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инструмента есть своя задача, поэтому его форма не случайна. Нож делают острым, чтобы он резал, а не мял, и работа шла быстро и аккуратно.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для дела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Лопата с широким полотном захватывает больше земли, а молоток с тяжёлой головкой лучше забивает гвозди. Удачная форма помогает тратить меньше сил на одно и то же дело.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усилий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Ручка, головка, лезвие или полотно должны удобно лежать в руке и помогать человеку. Когда инструмент хорошо сидит в ладони, труд становится легче и безопаснее.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 руке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проводить ровные линии, а кисть — аккуратно наносить краску. Подходящая форма делает движения точнее, поэтому результат получается аккуратным и красивым.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работы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ухаживают за инструментами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188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очищают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88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 инструмента убирают пыль, грязь и остатки материалов. Чистый предмет удобнее взять снова, а ещё он дольше служит и выглядит аккуратно.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996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от повреждений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96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и металлические части берегут от ударов и ржавчины. Инструмент не бросают где попало, потому что аккуратное обращение сохраняет его рабочим и безопасным.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00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на место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400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хранение в специальном месте, где всё лежит по порядку. Тогда нужный инструмент легко найти, а рабочее место остаётся чистым и удобным.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592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сушат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592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инструмент намок, его вытирают насухо и оставляют в сухом месте. Так металлические части не портятся, а деревянные детали не разбухают.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орудия труда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орудия труда созданы для того, чтобы помогать человеку. Они делают работу легче, быстрее и аккуратнее, будь то письмо в тетради или работа в саду.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деле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инструмент любит порядок и бережное обращение. Когда человек внимателен, предмет не ломается, а работа идёт спокойно, словно у хороших друзей.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 аккуратности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встречаются дома, в школе, в мастерской и на работе взрослых. Они помогают в учёбе, хозяйстве, строительстве, лечении и создании красивых вещей.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везде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хорош для своей задачи: один режет, другой измеряет, третий копает. Если использовать его по назначению, он служит дольше и работает лучше.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 назначение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рядом с нами каждый день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сопровождают человека от древних времён до наших дней. Они помогают учиться, работать и создавать полезные вещи. Если пользоваться ими аккуратно и безопасно, труд приносит радость и хороший результат.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2026-05-25T16:41:55Z</dcterms:created>
  <dcterms:modified xsi:type="dcterms:W3CDTF">2026-05-25T16:41:55Z</dcterms:modified>
</cp:coreProperties>
</file>