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в литературе: как текст впервые выходит к читателю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текст становится событием и входит в историю литературы?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— это первый официальный выход текста в печать или на признанную цифровую площадку. Она фиксирует имя автора, жанр, дату и литературный контекст, а в русской традиции долгое время особенно значима была журнальная публикация.
</a:t>
            </a:r>
            <a:endParaRPr lang="en-US" sz="1558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первая публикация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задаёт первое впечатление о писателе: читатель сразу видит его темы, интонацию, словарь и особенности художественной манеры.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дебютный текст имеет особую ценность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дебют привлекает внимание редакторов и критиков, а затем повышает шансы автора на новые публикации и устойчивое присутствие в литературной среде.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исследователя это точка отсчёта: по первым текстам можно проследить, как формируется авторский голос и какие мотивы сохраняются в дальнейшем.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рукописных кругов к журналам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 веке литературный дебют часто происходил в ученых обществах, рукописных альманахах и придворных журналах. Это был узкий, но важный вход в культурное пространство.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печати к цифровой среде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XIX–XX веках главными площадками стали толстые журналы, газеты и сборники. Сегодня их дополняют электронные журналы, авторские сайты и платформы самиздата.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формы первых публикаций в русской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площадки зависит от жанра текста, редакционной политики и целей автора.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современных издательских практик и редакционных моделей, без привязки к конкретному году.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каналы уже доминируют, но печатный журнал сохраняет высокий символический статус.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каналы первых публикаций сегодня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4685"/>
            <a:ext cx="4365000" cy="20412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издательских практик и редакционных моделей.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основных каналов дебюта по практическим параметрам.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престиж площадки, тем обычно строже отбор и дольше ожидание выхода текста.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площадок для первой публикации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текста к первой публикации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литературных и редакционных решений.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Редакция прежде всего смотрит на оригинальность замысла, художественную целостность и соответствие текста жанру и формату издания.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редакция отбирает дебютные тексты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важны грамотность, точность словоупотребления, композиция и наличие собственного голоса, который отличает автора от подражания.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дебют часто выдаёт перегруженность, стилистическую небрежность и недостаточную вычитку; это показывает, готов ли текст к публичному чтению.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25" y="1159739"/>
            <a:ext cx="1963200" cy="17676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2482" y="1159727"/>
            <a:ext cx="1963200" cy="17676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7956" y="1159727"/>
            <a:ext cx="1963200" cy="17676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813413" y="1159727"/>
            <a:ext cx="1963200" cy="176764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первые публикации русских писателей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06975" y="3695079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журнальные публикации Александра Пушкина быстро вывели молодого автора в поле внимания читателей и литераторов. Уже в начале пути стало заметно, что перед ними не ученик, а будущий центр литературной эпохи.
</a:t>
            </a:r>
            <a:endParaRPr lang="en-US" sz="983" dirty="0"/>
          </a:p>
        </p:txBody>
      </p:sp>
      <p:sp>
        <p:nvSpPr>
          <p:cNvPr id="12" name="Text 3"/>
          <p:cNvSpPr txBox="1"/>
          <p:nvPr/>
        </p:nvSpPr>
        <p:spPr>
          <a:xfrm>
            <a:off x="406975" y="3155729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Пушкин: ранний выход в литературный круг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254247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Чехов: короткая форма как школа мастерства
</a:t>
            </a:r>
            <a:endParaRPr lang="en-US" sz="1375" dirty="0"/>
          </a:p>
        </p:txBody>
      </p:sp>
      <p:sp>
        <p:nvSpPr>
          <p:cNvPr id="14" name="Text 5"/>
          <p:cNvSpPr txBox="1"/>
          <p:nvPr/>
        </p:nvSpPr>
        <p:spPr>
          <a:xfrm>
            <a:off x="254247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публикации Антона Чехова в юмористической прессе дали ему опыт лаконичной прозы, наблюдательности и точной детали. Из этих текстов выросла манера, в которой небольшая форма стала вместительной и выразительной.
</a:t>
            </a:r>
            <a:endParaRPr lang="en-US" sz="983" dirty="0"/>
          </a:p>
        </p:txBody>
      </p:sp>
      <p:sp>
        <p:nvSpPr>
          <p:cNvPr id="15" name="Text 6"/>
          <p:cNvSpPr txBox="1"/>
          <p:nvPr/>
        </p:nvSpPr>
        <p:spPr>
          <a:xfrm>
            <a:off x="4677953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новая лирическая интонация
</a:t>
            </a:r>
            <a:endParaRPr lang="en-US" sz="1375" dirty="0"/>
          </a:p>
        </p:txBody>
      </p:sp>
      <p:sp>
        <p:nvSpPr>
          <p:cNvPr id="16" name="Text 7"/>
          <p:cNvSpPr txBox="1"/>
          <p:nvPr/>
        </p:nvSpPr>
        <p:spPr>
          <a:xfrm>
            <a:off x="4677953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поэтические публикации Анны Ахматовой в журналах Серебряного века сразу обозначили сдержанную, точную и внутренне напряжённую поэзию. Именно журнальная страница помогла услышать новый голос эпохи.
</a:t>
            </a:r>
            <a:endParaRPr lang="en-US" sz="983" dirty="0"/>
          </a:p>
        </p:txBody>
      </p:sp>
      <p:sp>
        <p:nvSpPr>
          <p:cNvPr id="17" name="Text 8"/>
          <p:cNvSpPr txBox="1"/>
          <p:nvPr/>
        </p:nvSpPr>
        <p:spPr>
          <a:xfrm>
            <a:off x="6813409" y="3155717"/>
            <a:ext cx="19632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народная поэтичность в печати
</a:t>
            </a:r>
            <a:endParaRPr lang="en-US" sz="1375" dirty="0"/>
          </a:p>
        </p:txBody>
      </p:sp>
      <p:sp>
        <p:nvSpPr>
          <p:cNvPr id="18" name="Text 9"/>
          <p:cNvSpPr txBox="1"/>
          <p:nvPr/>
        </p:nvSpPr>
        <p:spPr>
          <a:xfrm>
            <a:off x="6813409" y="3695066"/>
            <a:ext cx="19632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напечатанные стихи Сергея Есенина принесли в литературу живую народно-поэтическую интонацию и особую образность. Публикация стала знаком появления автора, чья лирика сразу запоминалась на фоне современников.
</a:t>
            </a:r>
            <a:endParaRPr lang="en-US" sz="96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выхода текста в печать автор получает публичное имя и начинает существовать не только в личном письме, но и в литературной истории.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первая публикация меняет статус автора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делает репутацию видимой: теперь важны выбор жанра, качество следующего текста и умение отвечать ожиданиям читателей и редакторов.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отзывы и реакция аудитории становятся частью творческого пути, потому что они влияют на дальнейшие публикации и профессиональный рост.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 увидеть переход от частного замысла к общественному событию: текст начинает жить собственной жизнью после публикации.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дебют обычно рождается на пересечении мастерства, редакторской поддержки и верного выбора формата публикации.
</a:t>
            </a:r>
            <a:endParaRPr lang="en-US" sz="116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экспертная оценка по редакторским практикам и литературоведческим наблюдениям; данные условные, для учебной визуализации.
</a:t>
            </a:r>
            <a:endParaRPr lang="en-US" sz="837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важен, но решающим становится сочетание нескольких условий: текст должен быть качественно сделан и готов к публичному чтению.
</a:t>
            </a:r>
            <a:endParaRPr lang="en-US" sz="1169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успешного литературного дебюта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0431" y="3300975"/>
            <a:ext cx="169650" cy="226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роли журнальной среды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для начинающих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Журналы долго оставались главным входом в литературу: именно здесь молодой автор получал первый профессиональный опыт, учился слышать требования редакции и видеть реакцию читателя.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как посредник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Редактор отбирал тексты, сокращал слабые места и помогал довести рукопись до печатного уровня, превращая личную запись в публичное литературное высказывание.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литературных открытий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журнальные страницы читатель знакомился с новыми темами, стилями и поколениями писателей, а сама публикация становилась знаком принадлежности к литературному процессу.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статуса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авторов журнальный выход текста означал не только публикацию, но и подтверждение профессиональной состоятельности, открывавшее путь к новым публикациям и откликам критики.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460580"/>
            <a:ext cx="4164900" cy="246219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русской литературы и справочные сведения о ранних публикациях авторов.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ранний печатный дебют связан с последующим литературным признанием и формированием авторского голоса.
</a:t>
            </a:r>
            <a:endParaRPr lang="en-US" sz="1225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Дебюты разных эпох показывают, что первый выход в печать не просто фиксировал имя, а обозначал будущую художественную траекторию.
</a:t>
            </a:r>
            <a:endParaRPr lang="en-US" sz="1226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первых публикаций и их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литературный дебют часто начинается не в печатном журнале, а на сайте издательства, в электронном журнале, блоге или на платформе самиздата, где текст быстро находит первых читателей.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снижает порог входа, но делает внимание аудитории более нестабильным: важны комментарии, репосты и репутация автора, способные поддержать или, наоборот, затушевать дебют.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в цифровую эпоху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 как начало литературного пути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типичный путь текста от рукописи до устойчивого признания автора в литературной среде.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выход в печать часто воспринимается как личное испытание: автор одновременно ждёт поддержки, замечает уязвимость текста и учится принимать внешнюю оценку.
</a:t>
            </a:r>
            <a:endParaRPr lang="en-US" sz="1077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учебная модель эмоциональных реакций начинающего автора; значения условные.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6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дебюта почти всегда смешанные: высокая мотивация соседствует с тревогой, а это делает публикацию важным этапом взросления автора.
</a:t>
            </a:r>
            <a:endParaRPr lang="en-US" sz="116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сопровождают первую публикацию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0325" y="1119400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вычитка, стилистическая небрежность и ошибки в пунктуации сразу снижают доверие к тексту, даже если замысел кажется интересным и оригинальным.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70325" y="2030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Подражание известным авторам делает голос текста чужим: вместо индивидуальности возникает набор узнаваемых приёмов без собственной художественной необходимости.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70325" y="30222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Неясная тема и перегруженная композиция мешают читателю удерживать смысл; в дебюте особенно важно, чтобы текст был цельным и внутренне собранным.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70325" y="3937675"/>
            <a:ext cx="60027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Случайный выбор площадки тоже ослабляет эффект публикации: текст должен соответствовать жанру, аудитории и редакционной политике издания.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337925" y="233650"/>
            <a:ext cx="81009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ошибки, которые ослабляют дебютный текст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Дебютный текст сохраняет языковые особенности своей эпохи: лексику, стиль, интонацию и те нормы письма, которые были привычны читателю данного времени.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первой публикации можно увидеть, какие темы были значимы для автора и общества, а также как начиналась его творческая эволюция.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истории литературы такие тексты особенно ценны: они фиксируют не только индивидуальный стиль, но и культурную атмосферу конкретного периода.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как исторический и культурный документ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выхода в печать важны регулярность работы и готовность развивать найденный голос, а не ограничиваться единичным успехом.
</a:t>
            </a:r>
            <a:endParaRPr lang="en-US" sz="112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модель литературной карьеры, основанная на общих закономерностях публикационной практики.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показывает: литературное признание складывается постепенно, через серию текстов, отклики и устойчивое присутствие в культурном пространстве.
</a:t>
            </a:r>
            <a:endParaRPr lang="en-US" sz="1077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роста автора после дебюта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публикации: момент, когда текст начинает жить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публикация соединяет труд автора, редакторскую оценку и читательский отклик, превращая рукопись в часть литературной истории и открывая ей самостоятельную жизнь.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2026-05-20T04:10:08Z</dcterms:created>
  <dcterms:modified xsi:type="dcterms:W3CDTF">2026-05-20T04:10:08Z</dcterms:modified>
</cp:coreProperties>
</file>