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окончание прилагательного в немецком?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перед существительным в немецком языке: Nominativ и Akkusativ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7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правильно описывать людей, животных, школьные вещи и места. Уже знакомые слова легче использовать в речи, если не путать окончания в Nominativ и Akkusativ.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окончание прилагательного
</a:t>
            </a:r>
            <a:endParaRPr lang="en-US" sz="257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 рода существительного: мужского, среднего или женского. Именно род подсказывает, какие формы могут появиться после артикля.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падеж: в Nominativ и Akkusativ одно и то же словосочетание может выглядеть по-разному. Особенно заметна разница в мужском роде.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учитывать определитель перед существительным: der, das, die, ein или kein. Для 7 класса чаще всего рассматривают единственное число.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после der, das, die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прилагательное в двух падежах после определённого артикля.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мужском роде в Akkusativ меняются и артикль, и окончание прилагательного. В среднем и женском роде формы в этих примерах сохраняются.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согласования прилагательного с определённым артиклем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ведут себя прилагательные после неопределённого артикля и отрицания.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изменение снова связано с мужским Akkusativ. После ein и kein в этой форме появляются einen и окончание -en.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согласования прилагательного с ein и kein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после ein и kein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подсказки для запоминания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словом стоят der, das или die, прилагательное обычно получает более короткое окончание. Важно сразу увидеть род существительного и не смешать формы.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и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ein, eine, kein, keine окончание прилагательного часто заметнее. Больше всего внимания требует мужской Akkusativ, потому что именно там меняются сразу две части словосочетания.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нужное окончание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прилагательного перед существительным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 Nominativ и Akkusativ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не все словосочетания меняются одинаково: в одних формах различие заметно, в других оно отсутствует.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Akkusativ даёт больше всего изменений. Средний и женский род в этих примерах остаются устойчивыми.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учебные примеры по теме Nominativ и Akkusativ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склонение после der, das, die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определённого артикля прилагательное обычно получает окончания -e или -en. В Nominativ формы часто выглядят очень просто и узнаваемо.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мужском роде Akkusativ изменение особенно заметно: der gute Schüler становится den guten Schüler. Здесь окончание -en появляется у прилагательного.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 женский род в этих примерах почти не меняются: das neue Heft и die nette Lehrerin сохраняют форму прилагательного в обоих падежах.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склонение после ein и kein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 и kein прилагательное получает окончания, которые помогают точнее показать форму слова. Поэтому особенно важно смотреть не только на падеж, но и на артикль.
</a:t>
            </a:r>
            <a:endParaRPr lang="en-US" sz="152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мужском роде разница наиболее заметна: ein guter Freund — einen guten Freund, kein kleiner Hund — keinen kleinen Hund. Здесь меняются и артикль, и окончание прилагательного.
</a:t>
            </a:r>
            <a:endParaRPr lang="en-US" sz="1488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и женском роде формы часто выглядят стабильнее: ein gutes Bild, eine kleine Tasche, kein gutes Bild, keine kleine Tasche. Это помогает быстрее запомнить правило.
</a:t>
            </a:r>
            <a:endParaRPr lang="en-US" sz="15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прилагательного klein
</a:t>
            </a:r>
            <a:endParaRPr lang="en-US" sz="297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прилагательного в разных артиклях и падежах.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прилагательного остаётся тем же, а окончание меняется по артиклю и падежу. Особенно заметно различие в мужском Akkusativ.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«Adjektive vor dem Substantiv»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как форма подлежащего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отвечает на вопросы кто? что? и показывает, о ком или о чём говорится в предложении. Именно здесь подлежащее обычно стоит в самой простой форме.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словосочетаниях с прилагательным эта форма часто выглядит привычно: der neue Schüler, das interessante Buch, eine freundliche Lehrerin. Артикль помогает сразу понять род существительного.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важно связывать Nominativ с действующим лицом или предметом, который просто называют. Это основа для правильного построения коротких и ясных фраз.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Akkusativ как форма прямого дополнения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Akkusativ отвечает на вопросы кого? что? и обычно связан с тем, на что направлено действие. Его легко увидеть после глаголов sehen, haben, kaufen, suchen, finden.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особенно важно мужское существительное: ich sehe den großen Hund, ich habe einen neuen Rucksack, wir suchen die rote Mappe. Здесь меняется не только артикль, но и окончание прилагательного.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тренировке полезно сначала найти глагол, а затем задать вопрос к дополнению. Если объект стоит в Akkusativ, окончание нужно проверять особенно внимательно, прежде всего в мужском 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трудности чаще появляются в коротких школьных фразах с уже знакомой лексикой и простыми вопросами к слову.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проблемная зона — мужской Akkusativ. Следом идут выбор артикля и отсутствие -en у прилагательного после den, einen и keinen.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в упражнениях по теме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окончание прилагательного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словосочетаний с der / das / die, ein / eine / ein и kein / keine.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карандаш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один яркий предмет рядом с тетрадью или учебником: der blaue Stift. Такая сцена сразу связывает цвет, род существительного и форму прилагательного в одном коротком словосочетании.
</a:t>
            </a:r>
            <a:endParaRPr lang="en-US" sz="1331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тетрадь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иллюстрация хорошо показывает нейтральный пример: das neue Heft. Ученику легко сопоставить привычный школьный предмет и окончание прилагательного, которое не меняется в Akkusativ.
</a:t>
            </a:r>
            <a:endParaRPr lang="en-US" sz="1384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папка и большое окно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набор подходит для сравнения нескольких форм: einen grünen Ball, die rote Mappe, ein großes Fenster. Здесь удобно показать, как артикль и род влияют на окончание прилагательного.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знакомые ситуации
</a:t>
            </a:r>
            <a:endParaRPr lang="en-US" sz="2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помогает увидеть, как меняются формы при переходе от Nominativ к Akkusativ.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 женский род в простых примерах остаются устойчивыми, а мужской Akkusativ требует отдельной проверки артикля и окончания.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согласования прилагательного с существительным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моделей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сравнения и проверки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меняется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der neue Lehrer — den neuen Lehrer показывает, что именно мужской Akkusativ чаще всего меняет и артикль, и окончание прилагательного одновременно.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ein guter Freund — einen guten Freund видно, что после ein форма в Akkusativ становится длиннее и требует окончания -en у прилагательного.
</a:t>
            </a:r>
            <a:endParaRPr lang="en-US" sz="1408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проще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die interessante Aufgabe — die interessante Aufgabe помогает заметить, что в женском роде в этих примерах форма остаётся одинаковой и её легче запомнить.
</a:t>
            </a:r>
            <a:endParaRPr lang="en-US" sz="13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основных окончаний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сводка помогает увидеть не отдельные слова, а общую грамматическую систему, где форма прилагательного зависит от артикля и падежа.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-en, потому что оно особенно важно в Akkusativ и после многих форм с артиклем. Остальные окончания появляются по более узким правилам.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теме «Adjektive vor dem Substantiv»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окончание прилагательного, нужно сначала определить род, затем падеж и только потом посмотреть на артикль. После der, das, die и после ein, kein работают разные модели, но мужской Akkusativ требует особой внимательности.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2026-05-25T02:44:13Z</dcterms:created>
  <dcterms:modified xsi:type="dcterms:W3CDTF">2026-05-25T02:44:13Z</dcterms:modified>
</cp:coreProperties>
</file>