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проекты: «Богатства, отданные людям»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людей, чьи дела делают мир лучше и добрее.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богатство бывает не только денежным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богатство — это знания, добрые поступки и польза для людей. Книги, открытия, картины и подвиги остаются с нами надолго. Даже маленькое полезное дело школьника тоже делает мир немного лучше.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 вопроса, удивления или наблюдения. Человеку становится интересно узнать, как устроен мир, почему что-то происходит и как помочь другим.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попытки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работа: нужно читать, думать, пробовать и не сдаваться после ошибок. Именно так появляются новые умения, точные выводы и хорошие результаты.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дело доведено до конца, оно приносит радость и пользу. Это может быть правило, рисунок, помощь другу, прочитанная книга или важное открытие.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нужные дела не исчезают. О них помнят люди, потому что они продолжают помогать, учить, лечить, вдохновлять и защищать.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полезное дело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Ломоносов: путь к знаниям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родился в 1711 году в Архангельской губернии. С детства он любил учиться и хотел понять, как устроен мир вокруг него.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детство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 лет Ломоносов отправился в Москву за знаниями. Это был смелый шаг: ему пришлось много трудиться, чтобы получить образование и идти дальше.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Москву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стал учёным, поэтом и одним из первых русских учёных нового времени. Ломоносов работал в разных науках и всегда стремился узнавать больше.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и поэт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1755 году по его инициативе был открыт Московский университет. Его жизнь показывает, что любовь к знаниям и упорство помогают достичь больших целей.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Циолковский и мечта о космосе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Циолковский жил в Калуге и много лет внимательно изучал движение ракет и полёты в космосе. Его интерес к небу был очень настойчивым.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Калуга и наблюдения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описал мысли, которые позже помогли развитию космонавтики. Тогда это казалось мечтой, а потом стало важной частью настоящей науки.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 будущего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Циолковский много размышлял, считал и проверял свои выводы. Его работа напоминает, что большие открытия требуют не спешки, а терпения и любознательности.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труд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доме в Калуге теперь находится музей. Там можно узнать, как человек с большой мечтой помог приблизить космическую эпоху.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Дом-музей в Калуге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— первый человек в космосе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 Юрий Гагарин первым в истории отправился в космос. Этот полёт стал событием, о котором узнал весь мир.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полёт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длился 108 минут. За это короткое время человек впервые увидел Землю из космоса и доказал, что мечта может стать реальностью.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 минут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его полёта отмечают как День космонавтики. В этот день вспоминают, как далеко может привести человека смелая мечта.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космонавтики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Гагарин стал символом мужества, научного прогресса и гордости страны. Его улыбка и спокойствие запомнились людям надолго.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смелости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Королёв: человек, который собрал путь в космос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Королёв руководил созданием первых ракет и космических кораблей. Под его началом работали инженеры, техники и учёные, а каждый шаг требовал точности и согласованности. Космический успех стал результатом общего труда, а не одной идеи.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конструктор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 его участии был создан корабль «Восток», на котором полетел Юрий Гагарин. Этот корабль стал важной страницей в истории страны. За ним стояли расчёты, испытания и долгие часы работы.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«Восток»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Королёва показывает, что большие победы рождаются в команде. Когда люди умеют слушать друг друга и упорно трудиться, даже самая смелая мечта становится ближе и понятнее для всех.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 результат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которые дарят людям слова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произведения, которые знают и дети, и взрослые. Его стихи и сказки радуют красивым языком, живыми образами и любовью к родной культуре.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книги, которые учат думать, понимать людей и замечать важные жизненные поступки. Его рассказы помогают читателю стать внимательнее и добрее.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писал о природе так, что её легко полюбить. Его произведения учат замечать жизнь леса, птиц и животных, словно открывают маленькое окно в лес.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создал весёлые и умные стихи, которые легко запоминаются. Его книги помогают детям читать с интересом, улыбаться и узнавать новое о мире.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18933"/>
            <a:ext cx="452400" cy="4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композиторы, которые сохраняют красоту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картины связаны со сказками, героями и русской историей. Васнецов помог людям увидеть красоту родных образов и почувствовать силу народного воображения.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Васнецов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особенно любил рисовать лес, деревья и природу России. Его полотна учат внимательно смотреть вокруг и замечать величие простых природных картин.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Шишкин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Чайковского полна чувств, мелодии и света. Её слушают в разных странах, потому что она легко трогает сердце и остаётся в памяти.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соединяют музыку, сказку и любовь к родной культуре. Он создал яркие образы, которые помогают слушателям представлять море, чудеса и сильные чувства.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Римский-Корсаков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полезный школьный проект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проектом: от выбора темы до представления результата классу.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36854"/>
            <a:ext cx="434400" cy="3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39995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7150" y="1412720"/>
            <a:ext cx="3801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7150" y="3239995"/>
            <a:ext cx="3801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спасают здоровье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пациенте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осматривают людей, ставят диагноз и выбирают лечение. Их работа требует знаний, внимательности и спокойствия, потому что ошибка может повлиять на здоровье человека.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прививками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помогают предупреждать болезни и защищать многих людей сразу. Для такой работы нужны точность, аккуратность и строгое соблюдение правил безопасности.
</a:t>
            </a:r>
            <a:endParaRPr lang="en-US" sz="1168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каждый день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Медсёстры помогают во время процедур, следят за состоянием больных и поддерживают их добрым словом. Часто именно их забота помогает пациенту не бояться лечения.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 лекарствах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Учёные-медики изучают болезни и создают новые лекарства и методы лечения. Их открытия спасают жизни, а результаты труда помогают людям жить дольше и лучше.
</a:t>
            </a:r>
            <a:endParaRPr lang="en-US" sz="11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природы и их важная работа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следят за порядком в лесу, помогают деревьям расти и замечают опасность вовремя. Их труд нужен, чтобы лес оставался домом для животных и радовал людей свежим воздухом.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леса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заповедников берегут редких зверей и птиц, наблюдают за ними и не дают людям нарушать спокойствие природы. Благодаря им многие виды сохраняются для будущих поколений.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 неравнодушные люди следят за чистотой воды, предупреждают загрязнение и объясняют, как беречь реки. Чистая вода нужна и людям, и растениям, и животным.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реках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новых деревьев помогает восстановить леса и сделать воздух чище. Такое дело кажется простым, но из маленького саженца вырастает большая и нужная помощь природе.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добрые дела помнят долго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труд человека помогает другим и после его жизни, имя этого человека запоминают надолго. Люди благодарят тех, чьи открытия, книги или произведения остаются нужными.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продолжает жить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музеи, памятники и улицы с именами известных людей напоминают о их вкладе. Так память становится видимой, а интерес к их жизни только растёт.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сохраняют места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лекарства, картины и научные открытия переходят от одного поколения к другому. Новые дети учатся по ним, лечатся ими и любуются красотой, которую создали раньше.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многих поколений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помним полезных людей, мы учимся благодарности, уважению и старательности. Их жизнь показывает: даже большое дело начинается с доброго желания помочь.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каждого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нужны человеку полезного дела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человек задаёт вопросы и хочет узнать больше. Именно интерес помогает заметить проблему, придумать идею и сделать первый шаг к важному открытию.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90342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дело редко получается сразу. Нужны терпение, аккуратность и готовность пробовать ещё раз, даже если сначала вышло не очень красиво или не совсем правильно.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090342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труд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22884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человек не боится трудной задачи, а ответственный доводит начатое до конца. Эти качества помогают не отступать, когда работа становится серьёзной.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22884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ответственность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55426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помогает принимать верные решения, а умение работать вместе делает любое дело сильнее. В команде проще заметить ошибку и быстрее найти хороший ответ.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55426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сотрудничество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87968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сердце есть доброта, труд становится по-настоящему полезным. Такой человек думает не только о себе, но и о том, как помочь другим.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87968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к людям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школьные проекты о богатствах людей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любимая книга, рядом — аккуратный рисунок и короткая подпись с именем автора. В своём проекте ученик рассказывает, чему учит это произведение и почему его читают много лет подряд.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одной книги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приносит в класс семейную историю о враче, который лечил людей в родном городе. На листе есть рисунок, дата, подписи и маленький вывод: доброе дело всегда остаётся в памяти.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проект о врачах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стоит фотография памятника, а рядом — несколько важных фактов о человеке, который сделал полезное дело для страны. Короткий рассказ помогает понять, почему его помнят и чем он помог людям.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герою труда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героя для проекта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отбора героя для школьной работы: от интереса к проверенному рассказу.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всех героев проекта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герои трудились не только ради себя. Их усилия приносили пользу людям: учили, лечили, защищали, открывали новое и делали жизнь удобнее и безопаснее.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 других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дела остались в книгах, картинах, песнях, музеях и научных открытиях. Поэтому о них помнят не один год, а многие поколения.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культуре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Созданное ими стало частью жизни всех людей. Знания, красота, здоровье и новые возможности — это богатство, которым могут пользоваться многие.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достояние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таких людей показывают, что полезный труд важен в любом возрасте. Даже школьник может учиться у них старательности, доброте и ответственности.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детей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проект школьников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отношение к учебникам, игрушкам и деревьям показывает уважение к труду других людей. Бережливость помогает сохранить то, что уже создано и выращено.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вещи и природу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хорошие поступки повторяются регулярно, они становятся привычкой. Так ребёнок учится быть полезным, а из маленьких дел вырастают большие успехи.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добро каждый день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отметки важны, но ещё важнее любопытство и желание узнавать новое. Книга, вопрос и внимательный взгляд часто открывают дорогу к большим делам.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 интересом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поступок не обязан быть громким. Помощь близким, порядок на парте и поддержка друга — это маленькие шаги, из которых складывается надёжный характер.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дома и в классе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проекта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помнят не за богатство в кармане, а за пользу, которую он принёс другим. Его труд продолжает жить и после него.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деле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ценность — в знаниях, заботе, красоте и помощи людям. Именно такие дела делают имя человека значимым и уважаемым.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важнее славы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узнаём о полезных людях, нам хочется самим поступать хорошо. Так память о героях помогает расти добрыми и ответственными.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будущего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Богатство, которое остаётся с людьми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проект показал: по-настоящему богат тот, чьи дела делают мир лучше. Учёные, писатели, художники, врачи, космонавты и защитники природы оставили людям бесценный след.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2026-05-26T03:07:52Z</dcterms:created>
  <dcterms:modified xsi:type="dcterms:W3CDTF">2026-05-26T03:07:52Z</dcterms:modified>
</cp:coreProperties>
</file>