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— последовательное развитие организма от зарождения до смерти, связанное с эволюцией.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тезисы: индивидуальное развитие и биогенетический закон
</a:t>
            </a:r>
            <a:endParaRPr lang="en-US" sz="255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и научная значимость онтогенеза и биогенетического закона
</a:t>
            </a:r>
            <a:endParaRPr lang="en-US" sz="1818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раскрывает закономерности развития организма, влияние наследственности и адаптации. Биогенетический закон, предложенный Геккелем и Мюллером, стал фундаментом эволюционной эмбриологии и биологии развития.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онтогенеза: эмбриональный и постэмбриональный периоды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 — формирование основы тела
</a:t>
            </a:r>
            <a:pPr algn="l" indent="0" marL="0">
              <a:lnSpc>
                <a:spcPct val="100000"/>
              </a:lnSpc>
              <a:buNone/>
            </a:pPr>
            <a:r>
              <a:rPr lang="en-US" sz="15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момента оплодотворения до рождения или вылупления происходит закладка тканей и органов, закладываются основные планы строения организма.
</a:t>
            </a:r>
            <a:endParaRPr lang="en-US" sz="1564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Постэмбриональный период — продолжение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происходит рост, дифференцировка и достижение половой зрелости. Различают прямое развитие и с метаморфозом, характерное для разных видов.
</a:t>
            </a:r>
            <a:endParaRPr lang="en-US" sz="1505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типах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 встречается у млекопитающих и птиц, где организм постепенно растёт. Непрямое — у насекомых и амфибий, сопровождается трансформацией формы и функций.
</a:t>
            </a:r>
            <a:endParaRPr lang="en-US" sz="17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— процесс слияния яйцеклетки и сперматозоида, запускающий развитие нового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 — митотические деления зиготы приводят к формированию многоклеточного образования — бластулы.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Гаструляция — происходит формирование трёх зародышевых листков: эктодермы, мезодермы, энтодермы.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Нейруляция и органогенез обеспечивают создание нервной трубки и дальнейшее развитие органов в организме.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эмбрионального развития: механизм и примеры
</a:t>
            </a:r>
            <a:endParaRPr lang="en-US" sz="26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Постэмбриональное развитие: рост, метаморфоз и половая зрелость
</a:t>
            </a:r>
            <a:endParaRPr lang="en-US" sz="236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 у млекопитающих и птиц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постепенно растёт и достигает взрослой формы без радикальных перестроек. Например, у человека и курицы все стадии развития последовательны и плавны.
</a:t>
            </a:r>
            <a:endParaRPr lang="en-US" sz="1215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у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бабочки стадии протекают через яйцо, личинку, куколку и взрослую особь, кардинально меняя форму и физиологию на разных этапах.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непрямого развития у амфибий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лягушки развивается сначала головастик, способный жить в воде, а затем он трансформируется в наземную взрослую форму с конечностями и лёгкими.
</a:t>
            </a:r>
            <a:endParaRPr lang="en-US" sz="121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утверждает, что онтогенез повторяет основные стадии филогенеза, отражая эволюционную историю вида с некоторыми отклонениями.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принадлежит Эрнсту Геккелю и Фрицу Мюллеру, заложившим основы эволюционной эмбриологии в XIX веке.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объясняет появление рудиментарных органов и временных эмбриональных структур, свидетельствующих о предках организма.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Биогенетический закон: формулировка, авторы и значение
</a:t>
            </a:r>
            <a:endParaRPr lang="en-US" sz="257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биогенетического закона на примере эмбриогенеза позвоночных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на ранних этапах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позвоночных присутствует хордовый стержень, зачатки жаберных щелей и сегментированность мышц, что указывает на общность происхождения.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Дифференциация и появление уникальных черт
</a:t>
            </a:r>
            <a:pPr algn="l" indent="0" marL="0">
              <a:lnSpc>
                <a:spcPct val="100000"/>
              </a:lnSpc>
              <a:buNone/>
            </a:pPr>
            <a:r>
              <a:rPr lang="en-US" sz="16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поздних стадиях у рыб формируются жабры, у птиц развиваются перья, у млекопитающих — волосы и молочные железы, отражая видоспецифические особенности.
</a:t>
            </a:r>
            <a:endParaRPr lang="en-US" sz="1615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зародышей 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показывает сходство в ранних фазах развития и постепенное возникновение различий, подтверждающих частичное повторение эволюционного пути.
</a:t>
            </a:r>
            <a:endParaRPr lang="en-US" sz="17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график эмбрионального развития человека, курицы и лягушки
</a:t>
            </a:r>
            <a:endParaRPr lang="en-US" sz="2512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длительности этапов связаны с биологическими особенностями и условиями окружающей среды каждого вида.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отличается более длительным эмбриональным периодом, что связано с комплексностью развития и обучаемостью.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из биологических исследований 2023 года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Филогенез отражает эволюционные изменения вида, отслеживаемые через эмбриональное развитие организмов.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стадии онтогенеза отображают общие черты предков, например наличие хорды у всех позвоночных эмбрионов.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взаимосвязи подтверждают единый происхождение живых организмов и помогают реконструировать эволюционные пути.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онтогенеза и филогенеза: основные аспекты
</a:t>
            </a:r>
            <a:endParaRPr lang="en-US" sz="264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не повторяет все филогенетические этапы дословно; многие структуры появляются лишь на зародышевой стадии.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присутствуют жаберные дуги, но жабры не формируются, что свидетельствует об адаптивных модификациях.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имеет уникальные этапы развития, влияющие на его биологию и экологическую нишу.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отклонений служат эволюционные инновации и приспособление к различным условиям среды обитания.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критика биогенетического закона в современной биологии
</a:t>
            </a:r>
            <a:endParaRPr lang="en-US" sz="223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нарушений индивидуального развития на организм
</a:t>
            </a:r>
            <a:endParaRPr lang="en-US" sz="236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Гидроцефалия у млекопитающих: причины и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5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Гидроцефалия связана с нарушением оттока цереброспинальной жидкости, что приводит к увеличению объёма черепа у новорождённых. Это заболевание может быть вызвано генетическими мутациями или инфекционными факторами во время эмбрионального периода.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Врожденные пороки сердца у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пороки возникают вследствие нарушений морфогенеза сосудисто-сердечной системы. Причины включают наследственные дефекты и негативное влияние внешних факторов, например, интоксикации матери в первом триместре беременности.
</a:t>
            </a:r>
            <a:endParaRPr lang="en-US" sz="1089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обусловленные синдромы в онтогенезе
</a:t>
            </a:r>
            <a:pPr algn="l" indent="0" marL="0">
              <a:lnSpc>
                <a:spcPct val="100000"/>
              </a:lnSpc>
              <a:buNone/>
            </a:pPr>
            <a:r>
              <a:rPr lang="en-US" sz="5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Синдромы, как синдром Дауна и Марфана, характеризуются наследственной природой и проявляются различными аномалиями развития. Их возникновение связано с мутациями хромосомного и генетического уровней, влияющими на эмбриональное и постэмбриональное развитие.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и аналогичные органы: примеры и их эволюционное значение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органы: единство происхождения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конечности млекопитающих, кита и человека представляют собой гомологичные структуры с общим эволюционным корнем, несмотря на различие функций. Это иллюстрирует наследственную основу морфологических признаков.
</a:t>
            </a:r>
            <a:endParaRPr lang="en-US" sz="1538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сходство аналогичных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бабочки и птицы выполняют функцию полёта, однако имеют разное происхождение. Аналогичные органы демонстрируют конвергентную эволюцию, адаптацию к сходным условиям жизни у различных таксонов.
</a:t>
            </a:r>
            <a:endParaRPr lang="en-US" sz="1607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органов в эволюции и приспособлении
</a:t>
            </a:r>
            <a:pPr algn="l" indent="0" marL="0">
              <a:lnSpc>
                <a:spcPct val="100000"/>
              </a:lnSpc>
              <a:buNone/>
            </a:pPr>
            <a:r>
              <a:rPr lang="en-US" sz="16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гомологий и аналогий помогает понять механизмы эволюционного развития, выявляет пути адаптаций и объясняет появление уникальных морфологических решений в разных группах организмов.
</a:t>
            </a:r>
            <a:endParaRPr lang="en-US" sz="16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исследований биогенетического закона: от Бэра до наших дней
</a:t>
            </a:r>
            <a:endParaRPr lang="en-US" sz="229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 — работы Карла Бэра
</a:t>
            </a:r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Бэр описал основные этапы эмбрионального развития, установив фундаментальные принципы сравнительной эмбриологии и заложив основу для будущих исследований онтогенеза.
</a:t>
            </a:r>
            <a:endParaRPr lang="en-US" sz="1337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1866 — формулировка биогенетического закона Геккелем и Мюллером
</a:t>
            </a:r>
            <a:pPr algn="l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Эрнст Геккель и Фриц Мюллер предложили идею, что онтогенез отражает краткое повторение филогенеза с некоторыми вариациями.
</a:t>
            </a:r>
            <a:endParaRPr lang="en-US" sz="1219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период — критика и переосмысление закона
</a:t>
            </a:r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 признали ограничения закона, уделяя внимание молекулярным механизмам развития и влиянию генетики и среды на онтогенез.
</a:t>
            </a:r>
            <a:endParaRPr lang="en-US" sz="1323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 — развитие эволюционной эмбриологии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уточнили роль биологических изменений в индивидуальном развитии, выявляя эмбриональные особенности, соответствующие эволюционным процессам.
</a:t>
            </a:r>
            <a:endParaRPr lang="en-US" sz="12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зародышевых листков в формировании тканей и органов
</a:t>
            </a:r>
            <a:endParaRPr lang="en-US" sz="236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Эктодерма: основа нервной системы и кожи
</a:t>
            </a:r>
            <a:pPr algn="l" indent="0" marL="0">
              <a:lnSpc>
                <a:spcPct val="100000"/>
              </a:lnSpc>
              <a:buNone/>
            </a:pPr>
            <a:r>
              <a:rPr lang="en-US" sz="6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Эктодерма даёт начало центральной и периферической нервной системе, эпидермису кожи и органам чувств. Этот листок играет ключевую роль в формировании наружных защитных и сенсорных структур.
</a:t>
            </a:r>
            <a:endParaRPr lang="en-US" sz="1118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Энтодерма: развитие внутреннего эпителия
</a:t>
            </a:r>
            <a:pPr algn="l" indent="0" marL="0">
              <a:lnSpc>
                <a:spcPct val="100000"/>
              </a:lnSpc>
              <a:buNone/>
            </a:pPr>
            <a:r>
              <a:rPr lang="en-US" sz="6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энтодермы формируются эпителии пищеварительной и дыхательной систем, включая желудок, кишечник и лёгкие, а также связанные с ними железы и органы.
</a:t>
            </a:r>
            <a:endParaRPr lang="en-US" sz="1238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Мезодерма: источник опорно-двигательной и кровеносной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5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Мезодерма даёт начало мышцам, костям, соединительной ткани, кровеносным сосудам, почкам и репродуктивным органам, обеспечивая жизненно важные функции организма.
</a:t>
            </a:r>
            <a:endParaRPr lang="en-US" sz="107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Гистогенез представляет собой дифференциацию зародышевых клеток в специализированные ткани, что является основой для дальнейшего структурного формирования организма.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Гистогенез, органогенез и морфогенез: сквозные процессы онтогенеза
</a:t>
            </a:r>
            <a:endParaRPr lang="en-US" sz="2501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Органогенез — это этап, когда закладываются и формируются органы, приобретающие специфические функции, обеспечивающие жизнедеятельность организма.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Морфогенез обеспечивает изменение формы и размеров тела, распределение органов и тканей, что формирует окончательную архитектуру и пропорции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110978"/>
            <a:ext cx="3709500" cy="16365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онтогенеза амфибий и птиц: этапы и особенности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стадии развития, сроки и особенности питания, а также способ развития амфибий и птиц.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проходят метаморфоз и зависят от внешних факторов, птицы имеют более короткий эмбриональный период с прямым развитием.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сравнительной эмбриологии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в гаметах могут привести к наследственным патологиям, например, серповидно-клеточной анемии, что влияет на здоровье последующего поколения.
</a:t>
            </a:r>
            <a:endParaRPr lang="en-US" sz="117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соматических клетках отражаются только на данном организме, способствуя развитию опухолевых заболеваний и другим аномалиям.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окружающей среды, такие как температура, радиация и токсичные вещества, способны вызывать тератогенные эффекты, нарушая нормальное развитие эмбриона.
</a:t>
            </a:r>
            <a:endParaRPr lang="en-US" sz="1177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мутаций и окружающей среды на ход онтогенеза
</a:t>
            </a:r>
            <a:endParaRPr lang="en-US" sz="26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Феномен регенерации в индивидуальном развитии организмов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регенерация у планарий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способны к восстановлению утраченных частей тела благодаря способности к интенсивному делению стволовых клеток. Это служит моделью изучения регенеративных процессов.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Возобновление конечностей у аксолотля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амфибий аксолотля отличаются способностью восстанавливать утраченные конечности и даже части внутренних органов, что является уникальным примером регенерации у позвоночных.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печени у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печень способна регенерировать до 70% своей массы после повреждения, что важно для восстановления функций и поддержания гомеостаза организма.
</a:t>
            </a:r>
            <a:endParaRPr lang="en-US" sz="17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индивидуального развития: поэтапная схема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онтогенеза и ключевые процессы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онтогенеза и биогенетического закона в науке и медицине
</a:t>
            </a:r>
            <a:endParaRPr lang="en-US" sz="215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индивидуального развития раскрывает связи эволюции и физиологии, помогает диагностировать и лечить врождённые заболевания, а также формирует фундаментальные знания в биологии и медицине.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2026-05-10T05:55:57Z</dcterms:created>
  <dcterms:modified xsi:type="dcterms:W3CDTF">2026-05-10T05:55:57Z</dcterms:modified>
</cp:coreProperties>
</file>