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Пустыни: жаркие, сухие и полные удивительных приспособлений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пожаловать в мир пустынь!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пустыню пустыней?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— это не только песок, а прежде всего очень сухое место. Здесь мало дождей, бывают жаркие и холодные пустыни, а жизнь держится на умении беречь каждую каплю воды. Пора познакомиться с их удивительным миром!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03" y="222600"/>
            <a:ext cx="4661595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 — самая большая жаркая пустыня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094800" y="1481550"/>
            <a:ext cx="3793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Сахара лежит в Северной Африке и по площади огромна: её трудно представить без карты. Здесь встречаются бескрайние пространства, где взгляд далеко не упирается ни в лес, ни в горы.
</a:t>
            </a:r>
            <a:endParaRPr lang="en-US" sz="1123" dirty="0"/>
          </a:p>
        </p:txBody>
      </p:sp>
      <p:sp>
        <p:nvSpPr>
          <p:cNvPr id="12" name="Text 3"/>
          <p:cNvSpPr txBox="1"/>
          <p:nvPr/>
        </p:nvSpPr>
        <p:spPr>
          <a:xfrm>
            <a:off x="5094800" y="2346331"/>
            <a:ext cx="3793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и холод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поверхность сильно нагревается, а ночью воздух быстро остывает. Из-за этого животным и людям приходится подстраиваться к резким перепадам температуры почти каждый день.
</a:t>
            </a:r>
            <a:endParaRPr lang="en-US" sz="1123" dirty="0"/>
          </a:p>
        </p:txBody>
      </p:sp>
      <p:sp>
        <p:nvSpPr>
          <p:cNvPr id="13" name="Text 4"/>
          <p:cNvSpPr txBox="1"/>
          <p:nvPr/>
        </p:nvSpPr>
        <p:spPr>
          <a:xfrm>
            <a:off x="5094800" y="3211113"/>
            <a:ext cx="3793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ландшафты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Сахаре есть не только песок. Можно увидеть дюны, каменистые равнины и сухие участки земли, где ветер почти ничего не щадит и постоянно меняет вид местности.
</a:t>
            </a:r>
            <a:endParaRPr lang="en-US" sz="1123" dirty="0"/>
          </a:p>
        </p:txBody>
      </p:sp>
      <p:sp>
        <p:nvSpPr>
          <p:cNvPr id="14" name="Text 5"/>
          <p:cNvSpPr txBox="1"/>
          <p:nvPr/>
        </p:nvSpPr>
        <p:spPr>
          <a:xfrm>
            <a:off x="5094800" y="4075896"/>
            <a:ext cx="3793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Оазисы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появляется вода, возникают оазисы. Вокруг них растут пальмы, а рядом поселяются люди. Для пустыни это настоящие зелёные островки, без которых жить было бы намного труднее.
</a:t>
            </a:r>
            <a:endParaRPr lang="en-US" sz="112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17325" y="3409576"/>
            <a:ext cx="2151000" cy="9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дождя обычно выпадает очень редко, поэтому вода быстро исчезает и становится особенно ценной.
</a:t>
            </a:r>
            <a:endParaRPr lang="en-US" sz="873" dirty="0"/>
          </a:p>
        </p:txBody>
      </p:sp>
      <p:sp>
        <p:nvSpPr>
          <p:cNvPr id="5" name="Text 1"/>
          <p:cNvSpPr txBox="1"/>
          <p:nvPr/>
        </p:nvSpPr>
        <p:spPr>
          <a:xfrm>
            <a:off x="1704481" y="3829375"/>
            <a:ext cx="3150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географическое определение пустыни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1369220" y="628297"/>
            <a:ext cx="3821400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250 мм
</a:t>
            </a:r>
            <a:endParaRPr lang="en-US" sz="6293" dirty="0"/>
          </a:p>
        </p:txBody>
      </p:sp>
      <p:sp>
        <p:nvSpPr>
          <p:cNvPr id="7" name="Text 3"/>
          <p:cNvSpPr txBox="1"/>
          <p:nvPr/>
        </p:nvSpPr>
        <p:spPr>
          <a:xfrm>
            <a:off x="1369225" y="1898350"/>
            <a:ext cx="3821400" cy="9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осадков в год — это примерно граница, после которой местность уже считают пустыней.
</a:t>
            </a:r>
            <a:endParaRPr lang="en-US" sz="1809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4533900" cy="9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жарко, ночью прохладно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68275" y="1456800"/>
            <a:ext cx="36096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быстро нагревает землю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песок и камни нагреваются очень сильно, потому что солнце светит почти без помех. Поверхность становится горячей, как раскалённая сковородка, только трогать её совсем не советуется.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68275" y="2548195"/>
            <a:ext cx="36096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тепло уходит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солнце садится, воздух в пустыне быстро остывает. В нём мало влаги, поэтому тепло не задерживается, и ночью становится заметно прохладнее, чем днём.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8275" y="3639601"/>
            <a:ext cx="36096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Живым существам приходится хитрить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животные выбирают способы, чтобы не перегреться и не потерять воду. Кто-то прячется в тени, кто-то выходит наружу только вечером, а кто-то умеет запасать влагу.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Песок, камни и барханы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269950" y="1211924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Песчаные просторы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пустыни состоят почти целиком из песка. Там можно увидеть мягкие на вид дюны, которые кажутся неподвижными, но на самом деле понемногу двигаются под действием ветра.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436616" y="1211913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Каменистые участки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пустыни, где песка совсем мало, а вокруг лежат камни, галька и твёрдая почва. Такие места выглядят сурово и совсем не похожи на сказочные золотые холмы.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03276" y="1211900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— главный художник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переносит песчинки с места на место и меняет форму барханов. Из-за него на поверхности появляются полосы, волны и необычные узоры, будто кто-то аккуратно их нарисовал.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69937" y="1211925"/>
            <a:ext cx="21039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пустынь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может быть не только песчаной. Бывают глинистые и соляные участки, где земля выглядит очень светлой и сухой. Каждая пустыня имеет свой собственный характер.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пустыни умеют беречь воду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9950" y="1318605"/>
            <a:ext cx="28074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листья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пустынных растений листья очень маленькие или превращены в колючки. Так они меньше теряют влагу под горячим солнцем и могут дольше оставаться живыми без дождя.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70315" y="1318581"/>
            <a:ext cx="28074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 умеют хранить воду в стеблях или толстых частях тела. Это помогает им переживать долгие сухие дни, когда вокруг почти ничего не течёт и не капает.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70675" y="1318568"/>
            <a:ext cx="28074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корни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других растений корни уходят далеко в землю и ищут влагу глубоко под поверхностью. Благодаря этому они находят воду там, где обычные цветы быстро бы засохли.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503" y="222600"/>
            <a:ext cx="4661595" cy="469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856475" y="270000"/>
            <a:ext cx="4017600" cy="10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пустыни и их хитрые способы выживания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094800" y="1481550"/>
            <a:ext cx="3793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Верблюды и запас сил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может долго обходиться без воды и переносить жару лучше многих животных. Его горбы помогают запасать жир, а широкие ступни не дают проваливаться в песок.
</a:t>
            </a:r>
            <a:endParaRPr lang="en-US" sz="1123" dirty="0"/>
          </a:p>
        </p:txBody>
      </p:sp>
      <p:sp>
        <p:nvSpPr>
          <p:cNvPr id="12" name="Text 3"/>
          <p:cNvSpPr txBox="1"/>
          <p:nvPr/>
        </p:nvSpPr>
        <p:spPr>
          <a:xfrm>
            <a:off x="5094800" y="2346331"/>
            <a:ext cx="3793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Фенек остывает ушами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фенека очень большие уши. Через них он отдаёт лишнее тепло, поэтому ему легче жить в жарком климате. К тому же он выглядит как маленький пушистый разведчик.
</a:t>
            </a:r>
            <a:endParaRPr lang="en-US" sz="1123" dirty="0"/>
          </a:p>
        </p:txBody>
      </p:sp>
      <p:sp>
        <p:nvSpPr>
          <p:cNvPr id="13" name="Text 4"/>
          <p:cNvSpPr txBox="1"/>
          <p:nvPr/>
        </p:nvSpPr>
        <p:spPr>
          <a:xfrm>
            <a:off x="5094800" y="3211113"/>
            <a:ext cx="3793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Ящерицы прячутся днём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ящерицы днём скрываются в тени, под камнями или в норах. Так они защищаются от зноя и выходят наружу только тогда, когда становится безопаснее.
</a:t>
            </a:r>
            <a:endParaRPr lang="en-US" sz="1123" dirty="0"/>
          </a:p>
        </p:txBody>
      </p:sp>
      <p:sp>
        <p:nvSpPr>
          <p:cNvPr id="14" name="Text 5"/>
          <p:cNvSpPr txBox="1"/>
          <p:nvPr/>
        </p:nvSpPr>
        <p:spPr>
          <a:xfrm>
            <a:off x="5094800" y="4075896"/>
            <a:ext cx="3793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Ночной поиск еды
</a:t>
            </a:r>
            <a:pPr algn="l" indent="0" marL="0">
              <a:lnSpc>
                <a:spcPct val="115000"/>
              </a:lnSpc>
              <a:buNone/>
            </a:pPr>
            <a:r>
              <a:rPr lang="en-US" sz="2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пустынные животные ищут пищу вечером и ночью. В это время прохладнее, и можно меньше терять воду. Пустыня словно включает для них ночной режим.
</a:t>
            </a:r>
            <a:endParaRPr lang="en-US" sz="112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жизнь пустыни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Заход солнца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дневная жара уходит, пустыня начинает оживать. Из укрытий осторожно выбираются те, кто не любит палящее солнце.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063875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Насекомые, грызуны, лисы и совы выходят на поиски пищи. Прохладный воздух помогает им тратить меньше сил и воды.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5775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первыми лучами солнца многие животные снова прячутся. Они пережидают жару в норах, под камнями или в тени редких растений.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025" y="1035882"/>
            <a:ext cx="3831300" cy="22523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100" y="1037134"/>
            <a:ext cx="3945000" cy="22498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848825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появляется вода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Оазис возникает там, где подземная вода подходит близко к поверхности. Тогда среди сухой земли вдруг появляется зелёное пятно, похожее на маленькое чудо. Здесь растут пальмы, кустарники и другие растения, которым хватает влаги.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64150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 жизни и отдыха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любят селиться рядом с оазисами, потому что здесь можно напоить животных, отдохнуть в тени и найти воду для быта. Для пустыни это очень важная остановка, почти как зелёная передышка в жарком путешествии.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Оазис — зелёный остров среди песков
</a:t>
            </a:r>
            <a:endParaRPr lang="en-US" sz="2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4533900" cy="9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живут в пустынях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68275" y="1456800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Кочуют и живут рядом с водой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пустынях живут кочевники, фермеры и жители небольших городов. Люди часто выбирают места рядом с водой, потому что без неё в жаре долго не проживёшь.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8275" y="2352052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спасают от зноя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Жилища строят из глины, камня и других материалов, которые медленнее нагреваются на солнце. Толстые стены помогают сохранять внутри прохладу днём и тепло ночью.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8275" y="3247313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Передвижение и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поездок используют верблюдов, автомобили и хорошие дороги. Там, где песка много, особенно важно заранее знать маршрут, чтобы не заблудиться и не застрять.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8275" y="4142586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 строгим учётом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пустыне очень ценна, поэтому её расходуют аккуратно и без лишних трат. Люди стараются собирать, хранить и использовать каждый запас так, словно это сокровище.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пустыня помогает экономить воду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сухой климат заставляет растения, животных и людей беречь влагу.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3775" y="1006795"/>
            <a:ext cx="4248300" cy="19250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93775" y="2972407"/>
            <a:ext cx="4248300" cy="19250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Гоби и другие холодные пустыни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1377250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Пустыня, где зимой мёрзнут уши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Гоби расположена в Азии, и здесь пустыня совсем не похожа на жаркую жаровню. Зимой температура может сильно опускаться, а ветер становится очень резким. Песок и камни соседствуют со снегом и ледяным воздухом.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3342883"/>
            <a:ext cx="33189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Антарктида: пустыня изо льда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Антарктида кажется царством снега, но это тоже пустыня, потому что там очень мало осадков. Вокруг много льда, а влаги всё равно не хватает. Холодная и сухая, она напоминает, что пустыня — это прежде всего нехватка воды.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8773" y="1592249"/>
            <a:ext cx="832125" cy="951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36574" y="1592249"/>
            <a:ext cx="832125" cy="951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84549" y="1592249"/>
            <a:ext cx="832125" cy="951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постоянно меняется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26580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рисует узоры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 переносит песок с места на место. Из-за него барханы меняют форму, а на поверхности появляются полосы и волны, словно кто-то провёл по песку огромной кисточкой.
</a:t>
            </a:r>
            <a:endParaRPr lang="en-US" sz="1117" dirty="0"/>
          </a:p>
        </p:txBody>
      </p:sp>
      <p:sp>
        <p:nvSpPr>
          <p:cNvPr id="13" name="Text 3"/>
          <p:cNvSpPr txBox="1"/>
          <p:nvPr/>
        </p:nvSpPr>
        <p:spPr>
          <a:xfrm>
            <a:off x="3373601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Редкий дождь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короткий дождь может ненадолго преобразить пустыню. Появляется влага, и на сухой земле иногда быстро распускаются цветы, будто пустыня решила устроить маленький праздник.
</a:t>
            </a:r>
            <a:endParaRPr lang="en-US" sz="1117" dirty="0"/>
          </a:p>
        </p:txBody>
      </p:sp>
      <p:sp>
        <p:nvSpPr>
          <p:cNvPr id="14" name="Text 4"/>
          <p:cNvSpPr txBox="1"/>
          <p:nvPr/>
        </p:nvSpPr>
        <p:spPr>
          <a:xfrm>
            <a:off x="6221550" y="3403900"/>
            <a:ext cx="2558100" cy="11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не задерживаются
</a:t>
            </a:r>
            <a:pPr algn="ctr" indent="0" marL="0">
              <a:lnSpc>
                <a:spcPct val="115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Пустынная поверхность кажется спокойной, но она быстро стирает следы. То, что утром было заметно, к вечеру может исчезнуть, потому что песок постоянно движется и меняется.
</a:t>
            </a:r>
            <a:endParaRPr lang="en-US" sz="111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689104"/>
            <a:ext cx="8604000" cy="23022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пустыни для человека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9950" y="1318605"/>
            <a:ext cx="28074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 и обезвоживание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палящим солнцем человек быстро перегревается и теряет воду. Поэтому в пустыне особенно важны запас питья, головной убор и одежда, закрывающая кожу от солнца.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70315" y="1318581"/>
            <a:ext cx="28074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Песчаные бури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 поднимает песок и резко ухудшает видимость. Из-за такой бури легко сбиться с пути, поэтому в дороге нужно быть внимательным и не торопиться.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70675" y="1318568"/>
            <a:ext cx="2807400" cy="11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на каждом шагу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пустыне важно заранее планировать путь, знать, где можно укрыться, и не оставаться без помощи. Здесь лучше действовать спокойно, как настоящий разведчик, а не смельчак-спешка.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пустыни учат учёных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9950" y="1710300"/>
            <a:ext cx="2772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жить без лишней воды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наблюдают, как растения и животные сохраняют влагу и справляются с жарой. Эти находки помогают людям лучше понимать, как экономить воду в быту, в саду и на фермах.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3190160" y="1710311"/>
            <a:ext cx="2772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для новых технологий
</a:t>
            </a:r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Идеи, найденные в пустыне, помогают создавать полезные решения для хранения воды и защиты от жары. Природа часто подсказывает людям простые, но очень умные способы.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6110369" y="1710311"/>
            <a:ext cx="27720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для изучения космоса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похожи на некоторые участки других планет: там сухо, пусто и сурово. Поэтому они интересны учёным, которые ищут места для проверки приборов и космических идей.
</a:t>
            </a:r>
            <a:endParaRPr lang="en-US" sz="13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89535" y="249925"/>
            <a:ext cx="3982931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4533900" cy="9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животные — настоящие мастера выживания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68275" y="1456800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ступни верблюда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не проваливается в песок, потому что его ступни широкие и удобные для ходьбы по мягкой поверхности. Этот «пустынный вездеход» ещё и долго обходится без воды.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68275" y="2352052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уши фенека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фенека большие уши, и они помогают ему отдавать лишнее тепло. Такой зверёк выглядит забавно, но уши у него работают как маленькие природные радиаторы.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8275" y="3247313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Ящерицы и светлая окраска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ящерицы светлые, поэтому на солнце нагреваются медленнее. Днём они прячутся в тени или норах, чтобы не стать настоящими «печёными бутербродами».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8275" y="4142586"/>
            <a:ext cx="3609600" cy="7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прогулка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пустынные животные выходят наружу вечером или ночью, когда становится прохладнее. Так им легче искать пищу, экономить воду и избегать сильного дневного зноя.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человеку даёт пустыня и почему её нужно беречь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231125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богатства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пустынях добывают соль и некоторые полезные минералы. Эти природные богатства важны для людей, но брать их нужно осторожно, чтобы не повредить хрупкую природу.
</a:t>
            </a:r>
            <a:endParaRPr lang="en-US" sz="1286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1628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солнца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местах строят солнечные электростанции, потому что солнца здесь очень много. Это помогает получать чистую энергию и использовать жаркий климат с пользой.
</a:t>
            </a:r>
            <a:endParaRPr lang="en-US" sz="1323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094504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 оазисов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Оазисы — это особые места, где вода поддерживает растения, животных и людей. Если их загрязнить или истощить, многим живым существам станет негде жить.
</a:t>
            </a:r>
            <a:endParaRPr lang="en-US" sz="1323" dirty="0"/>
          </a:p>
        </p:txBody>
      </p:sp>
      <p:sp>
        <p:nvSpPr>
          <p:cNvPr id="13" name="Text 5"/>
          <p:cNvSpPr txBox="1"/>
          <p:nvPr/>
        </p:nvSpPr>
        <p:spPr>
          <a:xfrm>
            <a:off x="270000" y="4026216"/>
            <a:ext cx="4281300" cy="83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бережность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Мусор, лишний транспорт и исчезновение воды быстро вредят пустыне. Поэтому её нужно беречь так же внимательно, как редкую и очень ценную книгу.
</a:t>
            </a:r>
            <a:endParaRPr lang="en-US" sz="132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1025" y="1035882"/>
            <a:ext cx="3831300" cy="22523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1100" y="1037134"/>
            <a:ext cx="3945000" cy="22498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848825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Атакама почти не видит дождя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Атакама в Южной Америке считается одной из самых сухих пустынь на Земле. Там так мало влаги, что некоторые места долго остаются без дождя. Сухой воздух и светлые скалы делают пейзаж особенно необычным.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64150" y="3496450"/>
            <a:ext cx="33189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Цветы, которые спешат расцвести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редкого дождя некоторые пустыни на короткое время покрываются яркими цветами. Это случается ненадолго, поэтому такой праздник природы особенно ценен. Пустыня будто улыбается, хотя совсем недавно казалась строгой и тихой.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пустынях
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Пустыни: суровые, но удивительные
</a:t>
            </a:r>
            <a:endParaRPr lang="en-US" sz="4012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вовсе не пустые: там живут растения, животные и люди, которые умеют дружить с жарой, ветром и нехваткой воды. Они учат нас выносливости и бережному отношению к природе.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2026-05-26T06:49:50Z</dcterms:created>
  <dcterms:modified xsi:type="dcterms:W3CDTF">2026-05-26T06:49:50Z</dcterms:modified>
</cp:coreProperties>
</file>