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Азия: крупнейший регион мира по населению, контрастам и влиянию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контрастов, древних цивилизаций и огромного человеческого потенциала.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соединяет Европу, Африку и Тихоокеанский мир, охватывая территории от арктических окраин до экваториальных островов. Здесь возникли первые государства, мировые религии и важнейшие торговые пути, определившие развитие всей Евразии.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историческое значение Зарубежной Азии
</a:t>
            </a:r>
            <a:endParaRPr lang="en-US" sz="2434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 и его внутренняя неоднородность
</a:t>
            </a:r>
            <a:endParaRPr lang="en-US" sz="2647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Зарубежной Азии входят более сорока государств и зависимых территорий, поэтому регион отличается особенно сложной политической картой и большим разнообразием моделей развития.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субрегионов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части региона — Юго-Западная, Южная, Восточная, Юго-Восточная и Центральная Азия; каждая из них имеет собственные природные и исторические особенности.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связаны с климатом, водными ресурсами и полезными ископаемыми: от влажных побережий и речных долин до засушливых пустынь и высокогорий.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расселения резко меняется: в одних районах люди концентрируются в агломерациях и долинах рек, в других остаются огромные слабо освоенные пространства.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регионе соседствуют постиндустриальные государства, быстро индустриализирующиеся страны, аграрные общества и экспортёры нефти и газа.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горы, пустыни, равнины и муссоны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горные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 Тибетское нагорье формируют величайшие высотные рубежи Земли, влияя на климат, транспортные связи и распределение водных ресурсов по всему региону.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Индо-Гангская и Месопотамская низменности стали опорой земледелия и ранней урбанизации благодаря плодородным почвам, рекам и удобным условиям для расселения.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Крайняя климатическая пестрота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арктические, резко континентальные, тропические и экваториальные области, поэтому природные условия меняются очень быстро даже в пределах одного государства.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муссонов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и Юго-Восточной Азии сезонные муссоны приносят летние осадки, определяют водный режим рек и задают сроки посева и сбора урожая.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сосредоточена значительная часть населения планеты, что усиливает спрос на жильё, рабочие места, транспорт и продовольствие.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демографическое ядро Зарубежной Азии в Южной и Восточной Азии и объясняет высокую плотность населения в крупных долинах и агломерациях.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последние доступные оценки, округлено.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44981"/>
            <a:ext cx="4166100" cy="23219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Зарубежной Азии: основные характеристики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масштаб территории, население и специализация экономики формируют разные траектории развития стран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выделяются масштабом, Япония — уровнем технологического развития, а Саудовская Аравия и Турция — стратегической специализацией и положением.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общедоступным страновым справкам и статистике.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526101"/>
            <a:ext cx="391500" cy="31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и религиозное разнообразие
</a:t>
            </a:r>
            <a:endParaRPr lang="en-US" sz="2756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проживают китайцы, индийцы, арабы, турки, персы, индонезийцы, корейцы, японцы, вьетнамцы и многие другие народы, формируя сложную этническую мозаику.
</a:t>
            </a:r>
            <a:endParaRPr lang="en-US" sz="1107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особенно важен для Юго-Западной и части Южной Азии, влияя на календарь, архитектуру городов, нормы повседневной жизни и общественные традиции.
</a:t>
            </a:r>
            <a:endParaRPr lang="en-US" sz="1159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широко распространены десятки языков и диалектов, а в крупных государствах часто сосуществуют государственные, региональные и местные языковые нормы.
</a:t>
            </a:r>
            <a:endParaRPr lang="en-US" sz="1096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религии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 буддизм сыграли огромную роль в формировании культурного пространства Южной и Восточной Азии, определяя священные места, праздники и художественные традиции.
</a:t>
            </a:r>
            <a:endParaRPr lang="en-US" sz="1079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 культурные различия не только разделяют, но и обогащают регион, создавая уникальные образы городов, кухню, обряды и систему образования.
</a:t>
            </a:r>
            <a:endParaRPr lang="en-US" sz="11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Зарубежной Азии
</a:t>
            </a:r>
            <a:endParaRPr lang="en-US" sz="272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древних цивилизаций к современным экономическим центрам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региона: от сельского хозяйства до высоких технологий
</a:t>
            </a:r>
            <a:endParaRPr lang="en-US" sz="1974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сельское хозяйство остаётся важной частью экономики: выращивают рис, пшеницу, чай, хлопок и тропические культуры, приспосабливаясь к муссонам и дефициту воды.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и часть Центральной Азии специализируются на добыче нефти, газа, угля и руд, что определяет экспортную ориентацию и зависимость от мировых цен.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Южная Корея создали мощные промышленные комплексы, где развиты электроника, автомобилестроение, робототехника, судостроение и сложное машиностроение.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крупнейших городах быстро растут финансы, логистика, образование, туризм и цифровые сервисы, а Сингапур и Гонконг стали важными международными центрами.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карта региона крайне неоднородна: рядом с высокотехнологичными экономиками сохраняются страны с сырьевой зависимостью и ограниченной диверсификацией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ведущих стран Азии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отражает различия в уровне развития, обеспеченности ресурсами и роли внутреннего рынка в каждой стране.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Китай опираются на промышленность и услуги, Индия — на услуги, а Саудовская Аравия заметно зависит от сырьевого сектора.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национальные статистические оценки; структура ВВП по секторам, округлено.
</a:t>
            </a:r>
            <a:endParaRPr lang="en-US" sz="13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земледелие формирует продовольственный облик Зарубежной Азии
</a:t>
            </a:r>
            <a:endParaRPr lang="en-US" sz="196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поля и террасы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равнины и речные долины Южной и Юго-Восточной Азии превращены в мозаики рисовых чеков и террас. Здесь земледелие особенно тесно связано с муссонами, поэтому каждый сезон дождей определяет будущий урожай и занятость миллионов сельских жителей.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товарные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плантациях выращивают чай, хлопок, сахарный тростник, пальмовое масло, пряности и овощи для внутреннего рынка и экспорта. Такие хозяйства особенно заметны там, где климат тёплый, а вода и рабочая сила сосредоточены в крупных сельских районах.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зависит от воды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главная проблема — нехватка пахотных земель и нестабильность осадков. Поэтому урожайность зависит не только от труда фермеров, но и от орошения, водохранилищ, современных агротехнологий и способности снижать потери в засушливые годы.
</a:t>
            </a:r>
            <a:endParaRPr lang="en-US" sz="8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ресурсами обеспечена энергетика Зарубежной Азии
</a:t>
            </a:r>
            <a:endParaRPr lang="en-US" sz="222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Персидского залива остаётся ключевым мировым центром добычи и экспорта углеводородов. Его месторождения определяют энергетический баланс многих стран и влияют на мировые цены.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импорт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Индия, Япония и Южная Корея потребляют огромные объёмы энергии, поэтому вынуждены сочетать закупки нефти и газа с развитием собственной переработки и транспортной инфраструктуры.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руды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каменного угля, железных, медных и редкоземельных руд поддерживают металлургию и промышленность Китая, Индии и других государств региона, снижая зависимость от внешних поставок.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всё активнее диверсифицируют поставщиков, строят терминалы, модернизируют сети и развивают солнечную, ветровую и гидроэнергетику, чтобы уменьшить риски перебоев и ценовых шоков.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Зарубежной Азии и их роль
</a:t>
            </a:r>
            <a:endParaRPr lang="en-US" sz="2773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крупнейшие агломерации региона сочетают масштабы населения и разные хозяйственные функции.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концентрируют управление, капитал, производство и транспортные потоки. Их рост усиливает роль агломераций как опорных узлов мировой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крупнейшим городам Зарубежной Азии; данные о функциях — географическая характеристика агломераций.
</a:t>
            </a:r>
            <a:endParaRPr lang="en-US" sz="9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в странах Зарубежной Азии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только размер городов, но и различия в типе расселения, доходах и скорости индустриального роста.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индустриализации и развития инфраструктуры, тем больше доля городского населения. Низкие значения указывают на сильную роль сельского хозяйства и демографическое давление.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3067" y="3270876"/>
            <a:ext cx="348862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Зарубежная Азия управляет мировой торговлей
</a:t>
            </a:r>
            <a:endParaRPr lang="en-US" sz="2554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коридоры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канал, Красное море, Ормузский и Малаккский проливы связывают Европу, Азию и Африку. Через них проходят нефть, контейнеры и продовольствие, поэтому любое ограничение движения быстро ощущается во всём мире.
</a:t>
            </a:r>
            <a:endParaRPr lang="en-US" sz="127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узлы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региона обслуживают перегрузку сырья, машин, топлива и потребительских товаров. Именно здесь формируются логистические цепочки, соединяющие добывающие районы, фабрики и рынки сбыта.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коридоры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играет роль транзитного пространства между Китаем, Россией, Ближним Востоком и Европой. Железные дороги и автомобильные магистрали делают регион важным звеном межконтинентальных перевозок.
</a:t>
            </a:r>
            <a:endParaRPr lang="en-US" sz="127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связность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маршруты Зарубежной Азии не только ускоряют торговлю, но и превращают регион в стратегический центр мировой экономики, где переплетаются интересы государств, компаний и морских держав.
</a:t>
            </a:r>
            <a:endParaRPr lang="en-US" sz="12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демографического давления к социально-экологическим рискам
</a:t>
            </a:r>
            <a:endParaRPr lang="en-US" sz="196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проблем, возникающих при быстром росте населения и неравномерном развитии.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риски особенно характерны для региона
</a:t>
            </a:r>
            <a:endParaRPr lang="en-US" sz="2734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вулканизм
</a:t>
            </a:r>
            <a:pPr algn="l" indent="0" marL="0">
              <a:lnSpc>
                <a:spcPct val="100000"/>
              </a:lnSpc>
              <a:buNone/>
            </a:pPr>
            <a:r>
              <a:rPr lang="en-US" sz="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лежит в зоне активных тектонических разломов, поэтому землетрясения и извержения вулканов регулярно угрожают населённым пунктам, транспорту и промышленным объектам, особенно в островных и прибрежных районах.
</a:t>
            </a:r>
            <a:endParaRPr lang="en-US" sz="1109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и тайфуны
</a:t>
            </a:r>
            <a:pPr algn="l" indent="0" marL="0">
              <a:lnSpc>
                <a:spcPct val="100000"/>
              </a:lnSpc>
              <a:buNone/>
            </a:pPr>
            <a:r>
              <a:rPr lang="en-US" sz="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Тихого и Индийского океанов подвержены разрушительным штормам и волнам. Наиболее уязвимы густонаселённые низменности, где стихия быстро затрагивает жильё, порты, дороги и сельскохозяйственные угодья.
</a:t>
            </a:r>
            <a:endParaRPr lang="en-US" sz="1189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наводнения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режим полезен для земледелия, но делает климат нестабильным: одни районы страдают от избытка воды, другие — от её нехватки. Это осложняет планирование урожая и снабжение городов.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 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сталкиваются с загрязнением воздуха, ростом бытовых отходов и истощением водных ресурсов. Проблема особенно заметна там, где промышленность и транспорт развиваются быстрее экологической инфраструктуры.
</a:t>
            </a:r>
            <a:endParaRPr lang="en-US" sz="1140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как приоритет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рисков требует охраны лесов, рационального водопользования, модернизации энергетики и улучшения городского планирования. Без этого экономический рост будет сопровождаться всё большими потерями.
</a:t>
            </a:r>
            <a:endParaRPr lang="en-US" sz="11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Зарубежная Азия занимает центральное место в мире
</a:t>
            </a:r>
            <a:endParaRPr lang="en-US" sz="2144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сосредоточена значительная часть жителей Земли, а значит, формируются огромные рынки труда, потребления и внутреннего спроса, влияющие на мировую экономику.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Япония, Южная Корея и страны Юго-Восточной Азии создали мощные производственные цепочки — от электроники до судостроения, что укрепляет их позиции в международной торговле.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порты, авиационные хабы и финансовые центры связывают регион с остальным миром. Через них проходят расчёты, поставки сырья и международные инвестиции.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экономической силой регион сохраняет значение как пространство древних цивилизаций, мировых религий и памятников, которые формируют его историческую узнаваемость и туристическую привлекательность.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77588"/>
            <a:ext cx="4166100" cy="24567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различаются субрегионы Зарубежной Азии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каждом субрегионе сочетаются свои природные условия, плотность населения и хозяйственные приоритеты.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резко различаются по ресурсам и типу развития: от сырьевой и транзитной специализации до высокотехнологичной промышленности и экспортного производства.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Зарубежной Азии.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регион, где контрасты превращаются в силу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объединяет древнюю историю, огромные ресурсы, густое население и динамичную экономику. Именно сочетание богатства и неравномерности делает регион одновременно источником рисков, центром роста и ключевым участником глобальных процессов.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2026-06-03T00:16:09Z</dcterms:created>
  <dcterms:modified xsi:type="dcterms:W3CDTF">2026-06-03T00:16:09Z</dcterms:modified>
</cp:coreProperties>
</file>