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Солнечной системы: большое космическое путешествие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планет и Солнце: отправляемся узнавать космических соседей!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Солнечная система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— это большое космическое семейство, где Солнце удерживает планеты и другие тела своей силой притяжения. Она появилась около 4,6 миллиарда лет назад, а Земля — единственное известное место с жизнью.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центр всей системы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света и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солнечной энергии на Земле не было бы тёплого климата, ветра, облаков и зелёных растений. Даже обычный день без Солнца стал бы очень холодным и тёмным.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Гигантских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намного больше любой планеты. Если бы его можно было поставить рядом с Землёй, наша планета выглядела бы совсем крошечной, как маленький шарик.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космический «дирижёр»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Своим притяжением Солнце удерживает планеты на орбитах. Поэтому они движутся по своим путям, как послушные участники большого космического танца.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Звезда, а не 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огромная звезда, которая сама светит и согревает всё вокруг. Именно оно задаёт жизнь всей системе и не позволяет планетам улететь в космос.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планет от Солнца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показаны в том порядке, в котором они удаляются от Солнца: от ближайших каменистых к дальним гигантам.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— самый близкий и быстрый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Ближайший сосед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находится ближе всех к Солнцу, поэтому получает много света и тепла. Но ночью его поверхность быстро остывает, и температура становится очень низкой.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быстрый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оборот вокруг Солнца Меркурий совершает всего за 88 земных дней. Это самая короткая «поездка» среди всех планет Солнечной системы.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Меркурия почти нет атмосферы, которая могла бы удерживать тепло. Из-за этого на нём трудно представить обычную погоду — там слишком суровые перепады.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каменный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небольшая каменистая планета с серой поверхностью, покрытой кратерами. Она выглядит спокойно, но на самом деле переживает очень жёсткие условия.
</a:t>
            </a:r>
            <a:endParaRPr lang="en-US" sz="13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— самая горячая планета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небесный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очень ярко сияет на небе, поэтому её называют утренней или вечерней звездой. Её легко заметить даже без телескопа, если небо ясное.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Жарче Меркурия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Венера находится дальше от Солнца, она всё равно горячее Меркурия. Её плотная атмосфера не выпускает тепло, и планета сильно перегревается.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Венеру окутывает плотный слой облаков, который словно тёплое одеяло удерживает тепло. Поэтому на ней намного жарче, чем можно было бы ожидать.
</a:t>
            </a:r>
            <a:endParaRPr lang="en-US" sz="13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дом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вода, воздух и удобная температура. Поэтому здесь могут жить люди, животные и растения, а планета выглядит особенно гостеприимной.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материки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 не одинаковая: на ней есть огромные океаны, большие материки и облака. Всё это делает нашу планету очень разнообразной и красивой.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спутник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есть Луна — её большой спутник. Она не светится сама, а отражает солнечный свет, поэтому ночью кажется серебристой и загадочной.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 Земле, насколько известно учёным, есть жизнь. Это делает нашу планету по-настоящему особенной и очень ценной для всех её жителей.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Фобос и Деймос — крошечные спутники Марса. Их изучение помогает понять, как менялась красная планета и могла ли на ней быть вода.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Марса столько маленьких спутников, и они помогают учёным лучше изучать его прошлое.
</a:t>
            </a:r>
            <a:endParaRPr lang="en-US" sz="24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гигант среди планет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Планета-великан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самая большая планета Солнечной системы. Он выглядит как огромный полосатый шар и состоит в основном из газа. Если бы рядом с ним оказалась Земля, она показалась бы совсем маленькой.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Красное Пятно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Юпитера заметно гигантское штормовое пятно, которое учёные называют Большим Красным Пятном. Это мощный вихрь, который наблюдают уже очень давно.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свита спутников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Юпитера больше 90 спутников. Они обращаются вокруг него, как маленькая космическая команда, и помогают учёным лучше понимать устройство этой огромной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— планета с кольцами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очень большой, но при этом легче, чем можно подумать по его размеру. Как и Юпитер, он относится к газовым гигантам.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Невероятный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Сатурна выглядят особенно красиво, когда планета видна с Земли. Для юных наблюдателей это один из самых впечатляющих видов на ночном небе.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кольца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узнают по ярким кольцам из льда и камней. Они делают планету похожей на космический волчок в украшении, которое видно даже в небольшой телескоп.
</a:t>
            </a:r>
            <a:endParaRPr lang="en-US" sz="13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— ледяной гигант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кажется голубовато-зелёным из-за метана в атмосфере: этот газ поглощает часть красного света и делает планету необычно светлой и холодной на вид.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Урана сильно наклонена, поэтому он словно катится по своей орбите. Из-за этого на планете очень необычно меняются времена года.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относится к ледяным гигантам. Он очень далёк от Солнца, получает мало тепла и вращается по-своему, не так, как большинство планет.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— дальний и ветреный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дальний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находится так далеко от Солнца, что солнечный свет добирается до него очень слабо. Поэтому там царит холод, а день выглядит более тусклым, чем на внутренних планетах.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ветров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Нептуне дуют очень сильные ветры. Они разносят облака по атмосфере и делают погоду на этой планете особенно бурной, хотя саму поверхность увидеть почти невозможно.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ледяной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цвет Нептуна связан с газами в его атмосфере. Это ледяной гигант, который похож на далёкий холодный мир, скрытый во тьме космоса.
</a:t>
            </a:r>
            <a:endParaRPr lang="en-US" sz="12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6025" y="1473000"/>
            <a:ext cx="1146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7487" y="3236075"/>
            <a:ext cx="171675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планеты непохожими друг на друга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сильно отличаются по величине: одни маленькие и каменистые, другие огромные и похожи на гигантские шары газа или льда.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состоят в основном из камня и металла, а внешние содержат много газа или льда, поэтому выглядят и ведут себя по-разному.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Солнцу влияет на нагрев, но не только она. Атмосфера, состав и расстояние вместе определяют, будет ли на планете жарко или очень холодно.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планеты своё число спутников: у одних нет ни одного, а у других их десятки. Это помогает учёным сравнивать планеты и их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планет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Фобос и Деймос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Марса есть два небольших спутника — Фобос и Деймос. Они очень малы и выглядят как крошечные помощники красной планеты в космосе.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спутников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Юпитера и Сатурна спутников особенно много. Изучая их, учёные узнают, как формировались планеты и какие изменения происходили в далёком прошлом.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вращаются вокруг планет, как Луна вокруг Земли. Они тоже бывают разного размера и формы, а некоторые даже имеют кратеры и горы.
</a:t>
            </a:r>
            <a:endParaRPr lang="en-US" sz="13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 кометы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космосе летает множество небольших тел. Астероиды состоят главным образом из камня и металла, а кометы — из льда, пыли и камней.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Марсом и Юпитером расположен пояс астероидов. Там движутся тысячи каменных тел разного размера, словно космические обломки после древней стройки.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6436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Кометный хвост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комета приближается к Солнцу, лёд начинает нагреваться и испаряться. Тогда появляется яркий хвост, который тянется за ней в космическом полёте.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планеты движутся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вокруг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планета движется по своей орбите вокруг Солнца. Эти пути не видны глазами, но именно они помогают планетам не улетать в открытый космос.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вокруг оси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ещё и крутятся вокруг собственной оси. Из-за этого на одной стороне бывает день, а на другой в это время стоит ночь.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делает полный оборот вокруг Солнца за 365 дней. Один такой круг называется годом, и после него снова начинается новый календарный круг.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небе тоже бывают звёздные гости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— яркая первая помощница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вечерам и утром Венера часто сияет так ярко, что её можно заметить без телескопа. Она выглядит как очень светлая точка и сразу привлекает внимание. Не зря её легко принять за звезду.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Марс, Юпитер и Сатурн в небесном списке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тёмном небе можно увидеть и Марс, и Юпитер, и Сатурн. Они выглядят как яркие неподвижные огоньки, которые не мигают, как обычные звёзды. Наблюдать их лучше там, где не мешают фонари.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с терпением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разглядеть планеты, нужны чистое небо и немного терпения. Маленький астроном может смотреть вверх долго-долго и вдруг заметить свою первую планету. Это почти как найти космический сюрприз!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планеты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помогают рассматривать далёкие планеты, их кольца и облака. С их помощью учёные получают чёткие изображения и замечают детали, которые не видно невооружённым глазом.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аппараты летят к планетам, передают снимки и измерения. Они работают там, где человеку пока трудно побывать, и собирают очень важные сведения.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из космоса показывают поверхность, облака и даже большие штормы. По таким изображениям учёные сравнивают планеты и следят за изменениями на них.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Роботы-исследователи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приборы и роботы измеряют температуру, ветер и состав атмосферы. Эти данные помогают понять, какие условия есть на планете и чем она отличается от Земли.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о Солнечной системе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великан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самая большая планета Солнечной системы. Он настолько огромный, что по сравнению с ним Земля кажется совсем маленьким космическим шариком.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очень горяча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— самая горячая планета, потому что её густая атмосфера удерживает тепло. Даже далёкая от Солнца планета может оказаться настоящей жаркой печкой.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и Нептун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Сатурна самые заметные кольца, а Нептун — самая дальняя большая планета. Каждый из них удивляет по-своему и помогает лучше понять устройство Солнечной системы.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особенная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одна из восьми планет и единственная известная нам планета, где есть жизнь. На ней есть вода, воздух и подходящая температура для живых существ.
</a:t>
            </a:r>
            <a:endParaRPr lang="en-US" sz="13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стал ближе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познакомились с разными планетами, их спутниками и космическими соседями. Все они движутся вокруг Солнца, а изучая их, мы лучше понимаем огромный и удивительный космос.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2026-05-26T00:06:50Z</dcterms:created>
  <dcterms:modified xsi:type="dcterms:W3CDTF">2026-05-26T00:06:50Z</dcterms:modified>
</cp:coreProperties>
</file>