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помощь: что это и зачем она нужна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действия, которые могут спасти жизнь до приезда врачей.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важно знать первую помощь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и недомогания случаются в самый обычный день — на уроке, во дворе, на тренировке или дома. Если рядом есть человек, который не растеряется, помощь придёт быстрее, а последствия будут меньше.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шага при любой травме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быстро проверь состояние человека: отклик, сознание и дыхание. На этом этапе важно не суетиться и не тратить лишнее время, чтобы понять, нужна ли срочная помощь.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позови взрослого и при необходимости звони 112. Чем раньше сообщить о серьёзной ситуации, тем быстрее пострадавший получит профессиональную помощь.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осмотрись вокруг и убери себя из опасной зоны: огня, тока, дыма, стекла, транспорта или скользкого пола. Безопасность помощника всегда важнее поспешности.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порядок действий при происшествии
</a:t>
            </a:r>
            <a:endParaRPr lang="en-US" sz="293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первой помощи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 аптечке первой помощи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набор для дома и школы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компактной аптечке должны быть бинты, стерильные салфетки, пластыри и перчатки. Эти вещи помогают закрыть рану, защитить руки и не терять время, когда нужна простая, но аккуратная помощь.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для быстрой обработки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Антисептик, ножницы и эластичный бинт делают аптечку удобнее в реальной ситуации. С их помощью можно обработать кожу, разрезать повязку и зафиксировать повреждённое место без лишних движений.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проверить заранее
</a:t>
            </a:r>
            <a:pPr algn="ctr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предметы должны быть чистыми, целыми и с действующим сроком годности. Если в аптечке есть термопокрывало, оно пригодится для защиты от холода, пока человек ждёт взрослых или медиков.
</a:t>
            </a:r>
            <a:endParaRPr lang="en-US" sz="10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ситуации и первые действия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 самым распространённым случаям в быту и в школе.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случаях важны не сложные приёмы, а спокойный и правильный первый шаг.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первой помощи для школьников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779938"/>
            <a:ext cx="658030" cy="6580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помощника и пострадавшего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оценить риск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подойти, нужно убедиться, что рядом нет огня, тока, дыма, химикатов или движущегося транспорта. Если опасность остаётся, лучше отойти и сразу позвать взрослых.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Защитить себя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 помогают снизить риск заражения, если есть кровь или повреждённая кожа. Даже простая осторожность уже делает помощь безопаснее и для пострадавшего, и для помощника.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усугублять травму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трогать провода, лезть в дым или приближаться к аварии без уверенности в безопасности. Ошибка может привести к новой травме и сделать ситуацию ещё сложнее.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случаи чаще всего встречаются у школьников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показывает, что мелкие травмы встречаются чаще остальных, но самые опасные состояния требуют немедленной реакции.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случай кажется обычным, нужно сразу оценить, нет ли угрозы дыханию, сознанию или сильного кровотечения.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первой помощи, без привязки к статистике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сознание и дыхание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 дыхания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 грудь, послушайте дыхание и попробуйте почувствовать воздух у щеки. Проверка должна занять не больше 10 секунд.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Обращение к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 позовите по имени, если оно известно, и осторожно коснитесь плеча. Это помогает понять, реагирует ли человек на обращение и движение.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Дальнейший шаг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ответа нет, дыхание отсутствует или выглядит очень странно, немедленно зовите взрослых и вызывайте 112.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сильного кровотечения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первой помощи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ожоге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подставьте обожжённое место под прохладную проточную воду на 10–20 минут. Это помогает снизить глубину повреждения кожи и уменьшить боль.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мажьте ожог маслом, кремом, зубной пастой и не прикладывайте лёд. Пузыри не прокалывают; после охлаждения место прикрывают чистой салфеткой.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Ушибы, растяжения и подозрение на перелом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ушибе или растяжении обеспечьте покой, уменьшите движения и приложите холод через ткань на 15–20 минут, чтобы снизить боль и отёк.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боль сильная, есть заметная опухоль, деформация или трудно двигать рукой или ногой, следует подозревать перелом и не нагружать конечность.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повреждения нельзя вправлять, выпрямлять или проверять силой. Пострадавшего лучше посадить или уложить и сразу передать взрослым.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осмотра медиков следите за состоянием человека, не давайте ему двигаться без необходимости и не снимайте обувь или одежду, если это усиливает боль.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удушье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 при попадании пищи или предмета в дыхательные пути.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Обморок, перегрев и судороги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обмороке человека укладывают на спину, обеспечивают доступ воздуха и слегка приподнимают ноги. Это помогает крови быстрее поступать к голове.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перегреве пострадавшего переносят в тень или прохладное место, снимают лишнюю одежду и дают воду маленькими глотками только если он в сознании.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судорогах убирают рядом опасные предметы, не удерживают тело силой и ничего не кладут в рот. После приступа вызывают взрослых и наблюдают за состоянием.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скорую помощь вызывают сразу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любой из этих ситуаций важно не ждать, а сразу сообщить взрослым и вызвать помощь.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тяжелее нарушение дыхания, сознания или кровопотеря, тем выше срочность вызова.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первой помощи и экстренного вызова служб в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оказании первой помощи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делать лишнее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смазывать ожог любыми средствами, вытаскивать глубоко застрявший предмет или заливать рану водой вместо прямого давления. Такие действия могут усилить повреждение.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навредить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давать еду и питьё человеку, если его состояние неясно, а также оставлять пострадавшего одного. Лучше сохранять спокойствие и ждать взрослых или медиков.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помощи и что сообщить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номера нужно помнить заранее, чтобы быстро вызвать нужную службу и объяснить ситуацию без лишних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сообщение с адресом и описанием состояния пострадавшего ускоряет отправку помощи.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экстренного вызова служб в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706673"/>
            <a:ext cx="341226" cy="3033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721838"/>
            <a:ext cx="341226" cy="2729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706673"/>
            <a:ext cx="341226" cy="30331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721838"/>
            <a:ext cx="341226" cy="272981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в школе и дома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аптечка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должна быть доступной и укомплектованной бинтами, салфетками, пластырями и перчатками. Это помогает быстро обработать небольшую травму до прихода взрослого.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важно знать, к кому обратиться: учителю, дежурному или в медкабинет. Быстрый зов взрослого особенно важен при кровотечении, обмороке или удушье.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готовность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полезно хранить аптечку, телефоны родителей и список аллергий. Так взрослые быстрее поймут, какие меры безопасны и какие лекарства нельзя использовать.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запасов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смотрите срок годности бинтов, пластырей и антисептика. Испорченные или старые средства могут подвести именно тогда, когда нужна быстрая помощь.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должен научиться школьник после 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навыки полезно тренировать на простых ситуациях, чтобы в реальной обстановке действовать уверенно и без лишних движений.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первая помощь строится на оценке состояния, вызове взрослых и простых безопасных действиях.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по первой помощи; обобщение программных требований для 5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первые минуты решают многое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начинается с безопасности, затем с быстрого вызова взрослых или служб и только потом с простых правильных действий. Спокойствие и точность помогают защитить пострадавшего до приезда медиков.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2026-05-20T21:52:34Z</dcterms:created>
  <dcterms:modified xsi:type="dcterms:W3CDTF">2026-05-20T21:52:34Z</dcterms:modified>
</cp:coreProperties>
</file>