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Усложнение организации растений: ключевые этапы и группы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водорослей до покрытосеменных — путь эволюции и усложнения растений.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биологический контекст происхождения растений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растения появились в воде около 1,5 млрд лет назад, их прародителями стали зелёные водоросли, способные к фотосинтезу, что стало основой для дальнейшего развития растительной жизни.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растений и её ключевые движущие силы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изменения, такие как мутации, создают разнообразие признаков, давая материал для естественного отбора в процессе эволюции растений.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способствует выживанию и распространению наиболее приспособленных форм, обеспечивая адаптацию к изменяющимся условиям среды и борьбе за ресурсы.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популяций и генетический дрейф усиливают различия внутри групп, приводя к образованию новых видов и усложнению растительного мира.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и зелёные водоросли — предки высших растений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водоросли, обладающие хлорофиллом и простым строением, стали прямыми предками наземных растений, сохранившие связь с водной средой существования.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первыми начали преобразовывать атмосферу, насыщая её кислородом благодаря фотосинтезу и создав условия для дальнейшего развития жизни.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491190"/>
            <a:ext cx="8015700" cy="1815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водорослей: сравнение основных групп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водорослей различаются по пигментам, среде обитания и особенностям размножения, отражая разнообразие форм жизни в воде.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разнородны морфологически и биохимически; отсутствуют настоящие ткани, что отличает их от высших растений.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ботанике, 2020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растений на сушу: предпосылки и адаптации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470 млн лет назад растения приспособились к жизни на суше, сформировав покровные ткани, защищающие от высыхания.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спор с плотной оболочкой обеспечило защиту от неблагоприятных условий при распространении на суше и стало шагом к автономии растений.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ризоидов способствовало надёжному закреплению на субстрате и улучшению поглощения влаги из почвы, что поддерживало наземный образ жизни.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Мохообразные: черты примитивности и прогрессивных преобразований
</a:t>
            </a:r>
            <a:endParaRPr lang="en-US" sz="2183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Значимо, что у мхов зародыш развивается на материнском растении, что отражает первый этап развития заботы о потомстве и усложнения жизненного цикла.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Мохообразные имеют простое строение с листочками и стебельками, но не обладают развитой сосудистой системой; их размножение требует присутствия воды.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строения мохообразных и сосудистых растений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проявляются также в способах размножения и экологических стратегиях: сосудистые растения могут жить в более разнообразных условиях.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Сосудистые растения имеют ксилему и флоэму для эффективного транспорта воды и питательных веществ, что отсутствует у мохообразных.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Мохообразные зависят от влажной среды для размножения и не обладают корнями, используя ризоиды для закрепления и поглощения среды.
</a:t>
            </a:r>
            <a:endParaRPr lang="en-US" sz="10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временная шкала появления крупных групп растений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отражён постепенный усложнённый переход от водной формы к наземным с развитой проводящей системой и семенами.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показывает последовательное появление ключевых структур и адаптаций для жизни на суше и успешного распространения растений.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филогенеза растений, 2023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Папоротникообразные: первый скачок в усложнении строения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спорообразное сохраняет связь с водой, но усовершенствованная структура открыла путь к эффективному освоению разнообразных сушёных местообитаний.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приобрели настоящие корни, сложные листья с вайями и сосудистую систему, благодаря чему смогли значительно вырасти и расширить ареалы.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появления сосудистой системы у растений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сосудистой системы — ксилемы и флоэмы — обеспечило эффективный транспорт воды и питательных веществ внутри растений, что позволило им расти в размерах и развиваться в различных средах.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Сосудистые ткани повысили устойчивость и жесткость растения, что важно для поддержания структуры при возрастании высоты и увеличении массы тела.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развитой проводящей системе растения смогли колонизировать сушу, расширяя свой ареал и осваивая новые экологические ниши с недостатком влаги.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092014"/>
            <a:ext cx="3918900" cy="11987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папоротников, хвощей и плаунов по морфологическим признакам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морфологические различия между папоротниками, хвощами и плаунами, выделяя особенности корней, листьев, тканей и размножения.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группы имеют сосудистую систему, но различаются по форме листьев и структуре стебля, что отражает адаптационные особенности к среде обитания.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 систематика растений, учебник для средней школы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семени как эволюционное достижение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развивается из оплодотворённой яйцеклетки, заключённой в защитную оболочку, которая обеспечивает зародышу питательные вещества и защиту от неблагоприятных условий.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семени дало растениям преимущество при распространении и выживании в различных условиях, поскольку семена обладают устойчивостью к сушке и температурным колебаниям.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Семенные растения стали основой многих экосистем, благодаря способности к эффективному размножению и расселению на большие расстояния.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Голосеменные: адаптации к сухим и холодным условиям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Открытое положение семян на чешуях шишек и развитая корневая система обеспечивают выживание в засушливых и холодных регионах, где другие растения испытывают трудности.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Голосеменные, к примеру, сосна и ель, приспособились к экстремальным климатическим условиям благодаря хвойным иголкам с плотной кутикулой, уменьшающей потерю влаги.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Покрытосеменные: эволюционная революция строения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оплодотворение, уникальное для покрытосеменных, способствует формированию семени и питательной ткани, повышая успешность развития зародыша.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цветков с разнообразными формами и механизмами опыления позволило покрытосеменным эффективно привлекать опылителей и получать генетическое разнообразие.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плодов с закрытыми семенами служит защитой и способствует распространению семян посредством животных или других факторов.
</a:t>
            </a:r>
            <a:endParaRPr lang="en-US" sz="10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эволюционного усложнения высших растений
</a:t>
            </a:r>
            <a:endParaRPr lang="en-US" sz="1961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вехи развития растительного мира от водорослей к покрытосеменным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разнообразие современных покрытосеменных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 с ромашкой и клевером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покрытосеменных проявляется и в луговых биотопах, где ромашка и клевер создают пёстрый покров, играя важную роль в поддержании плодородия почвы и питания опылителей.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с дубом и берёзой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растения широко представлены в лесных экосистемах. Дуб и берёза образуют плотные леса, задающие важные экосистемные функции и обеспечивающие среду обитания для множества видов животных.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 водоёмы: кактусы и кувшинки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экстремальных условиях пустыни, кактусы адаптированы к дефициту воды, в то время как в водоёмах кувшинки демонстрируют приспособления к водной среде, показывая широкий диапазон адаптивных форм покрытосеменных.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видового разнообразия современных растений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составляют основную часть флоры, обеспечивая господство в разнообразных средах за счёт высокой адаптивности и эволюционных новшеств.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демонстрируют, что покрытосеменные значительно превосходят по численности другие группы, подтверждая их эволюционное преимущество.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флора мира, Ботанический институт, 2023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систематики: молекулярный анализ
</a:t>
            </a:r>
            <a:endParaRPr lang="en-US" sz="2163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молекулярной биологии, такие как анализ ДНК и секвенирование геномов, позволяют точно выяснить родственные связи между растительными видами.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молекулярных исследований показывают, что некоторые традиционные группы растений имеют полифилетическое происхождение, что требует пересмотра их классификации.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Филогенетические деревья, созданные по молекулярным данным, отражают эволюционную историю растений более детально и помогают лучше понять механизмы их диверсификации.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288" y="433000"/>
            <a:ext cx="3987773" cy="429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38868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эволюции в формировании растительного мира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служит основой многообразия и адаптаций растений, что обеспечивает их господство в экосистемах. Новейшие методы систематики открывают новые перспективы для понимания их развития.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2026-05-09T21:37:11Z</dcterms:created>
  <dcterms:modified xsi:type="dcterms:W3CDTF">2026-05-09T21:37:11Z</dcterms:modified>
</cp:coreProperties>
</file>