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Р. Державин: поэт эпохи классицизма и новатор русской лирики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сделал оду живой и человеческой.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писал в эпоху строгих правил и торжественного стиля, но сумел оживить классицизм. Он ввёл в поэзию личные чувства, бытовые детали и разговорную интонацию, открыв путь более свободной лирике XIX века.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и литературная эпоха классицизма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086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1743 — рождение в Казанской губернии
</a:t>
            </a:r>
            <a:pPr algn="l" indent="0" marL="0">
              <a:lnSpc>
                <a:spcPct val="130039"/>
              </a:lnSpc>
              <a:buNone/>
            </a:pPr>
            <a:r>
              <a:rPr lang="en-US" sz="4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появился на свет в небогатой дворянской семье. Ранние годы в провинции воспитали в нём самостоятельность, наблюдательность и уважение к труду и службе.
</a:t>
            </a:r>
            <a:endParaRPr lang="en-US" sz="945" dirty="0"/>
          </a:p>
        </p:txBody>
      </p:sp>
      <p:sp>
        <p:nvSpPr>
          <p:cNvPr id="10" name="Text 2"/>
          <p:cNvSpPr txBox="1"/>
          <p:nvPr/>
        </p:nvSpPr>
        <p:spPr>
          <a:xfrm>
            <a:off x="242395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Преображенском полку
</a:t>
            </a:r>
            <a:pPr algn="l" indent="0" marL="0">
              <a:lnSpc>
                <a:spcPct val="130039"/>
              </a:lnSpc>
              <a:buNone/>
            </a:pPr>
            <a:r>
              <a:rPr lang="en-US" sz="5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познакомила его с дисциплиной, государственными порядками и представлениями о чести. Эти впечатления позднее вошли в его стихи как важные нравственные темы.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43501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событиях эпохи Екатерины II
</a:t>
            </a:r>
            <a:pPr algn="l" indent="0" marL="0">
              <a:lnSpc>
                <a:spcPct val="130039"/>
              </a:lnSpc>
              <a:buNone/>
            </a:pPr>
            <a:r>
              <a:rPr lang="en-US" sz="4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был связан с государственными делами и хорошо знал придворную жизнь. Опыт службы помог ему писать о власти не отвлечённо, а с точным знанием её устройства.
</a:t>
            </a:r>
            <a:endParaRPr lang="en-US" sz="946" dirty="0"/>
          </a:p>
        </p:txBody>
      </p:sp>
      <p:sp>
        <p:nvSpPr>
          <p:cNvPr id="12" name="Text 4"/>
          <p:cNvSpPr txBox="1"/>
          <p:nvPr/>
        </p:nvSpPr>
        <p:spPr>
          <a:xfrm>
            <a:off x="625100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как поэта и писателя
</a:t>
            </a:r>
            <a:pPr algn="l" indent="0" marL="0">
              <a:lnSpc>
                <a:spcPct val="130039"/>
              </a:lnSpc>
              <a:buNone/>
            </a:pPr>
            <a:r>
              <a:rPr lang="en-US" sz="5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его оды и философская лирика сделали его одним из самых известных авторов XVIII века. Личный путь поэта тесно соединился с историей русской литературы.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Г. Р. Державина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занимал высокие должности: был губернатором, статс-секретарём, сенатором и министром юстиции. Он видел государственную жизнь изнутри и потому писал о ней точно, уверенно и без отвлечённости.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придворных правил и чиновничьей среды усиливало убедительность его стихов. В них чувствуется не только поэтический взгляд, но и опыт человека, отвечавшего за реальные дела государства.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служба и поэтическая известность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XVIII веке ода считалась высоким жанром: она прославляла важное событие, выдающегося человека или значимую идею и требовала торжественного, приподнятого тона.
</a:t>
            </a:r>
            <a:endParaRPr lang="en-US" sz="1168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Державин сохранил величие оды, но наполнил её живыми деталями, личным отношением и неожиданными образами, которые делали стихотворение ближе к читателю.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его одах рядом с похвалой часто звучат ирония, наблюдение за бытом и размышление о человеке, поэтому жанр становится более свободным и жизненным.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как главный жанр в творчестве Державина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тематике произведений Г. Р. Державина, представленных в школьном обзоре творчества.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его поэзии часто переплетаются: один образ может одновременно говорить о власти, времени и человеческом достоинстве.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долг, власть и быстротечность жизни; остальные темы раскрывают личную и нравственную сторону поэзии.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творчества Державина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поэт соединил похвалу Екатерине II с иронией и сатирой, показав, что ода может быть не только торжественной, но и живой.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1782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поворотным для Державина: ода «Фелица» принесла ему широкую известность.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создания оды «Фелица» — 1782; литературоведческие справочники по творчеству Г. Р. Державина.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оды — мощный поток воды, который поражает движением, шумом и размахом. Этот образ помогает почувствовать величие природы и одновременно напоминает о силе, перед которой человек невольно задумывается о себе и своей жизни.
</a:t>
            </a:r>
            <a:endParaRPr lang="en-US" sz="1083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стихия как образ силы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связано с памятью о князе Г. А. Потёмкине, поэтому в нём звучит тема выдающейся личности. Но рядом с прославлением появляется мысль о том, что даже большое могущество не отменяет закона времени и забвения.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Потёмкине и размышление о славе
</a:t>
            </a:r>
            <a:endParaRPr lang="en-US" sz="112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водопада и пейзажа создают не просто красивый фон, а особое настроение размышления. Природа у Державина словно говорит о переменах в жизни человека, о движении времени и о том, что всё земное проходит.
</a:t>
            </a:r>
            <a:endParaRPr lang="en-US" sz="1083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философский собеседник
</a:t>
            </a:r>
            <a:endParaRPr lang="en-US" sz="112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«Водопад» раскрывает величие и временность мира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«Лебеде» звучит мысль о поэтическом бессмертии: внешняя слабость или уход человека не уничтожают силу его таланта и нравственного облика.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стихотворении «На смерть князя Мещерского» поэт говорит о внезапности и неизбежности смерти, заставляя читателя задуматься о том, как хрупка человеческая жизнь.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Во всех этих произведениях рядом стоят противоположности: жизнь и смерть, слава и забвение, тлен и вечность, поэтому стихи звучат особенно серьёзно.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«Памятнике» Державин утверждает, что настоящее бессмертие создают не богатство и власть, а слово, которое сохраняет память о человеке.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времени, смерти и памяти в лирике Державина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65159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77292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9789" y="3209921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35640"/>
            <a:ext cx="218400" cy="1747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у Державина помогает передать радость, ясность мысли и ощущение гармонии. Он делает картину мира объёмной и показывает, как природа влияет на настроение человека.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свет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водопады и ручьи у поэта связаны с течением времени. Через образ воды он показывает изменчивость жизни, её непрерывное движение и невозможность остановить мгновение.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движение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Сад, деревья и смена времён года помогают увидеть красоту окружающего мира в деталях. Такие образы делают стихотворение живым и близким, словно наблюдение из реальной жизни.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и сезонные перемены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неба и вечера создают спокойное, задумчивое настроение. Через них Державин переходит от наблюдения за природой к размышлению о человеке, судьбе и времени.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и вечер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поэзии Державина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стихотворение Державина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поэт переходит от жизненного наблюдения к нравственному и философскому выводу, соединяя торжественность, личное чувство и бытовую конкретность.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смело смешивал высокий и простой стиль: рядом с торжественными словами у него появляются разговорные выражения, бытовые детали и точные названия вещей, которые делают стихотворение живым.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строил образ на контрасте, сравнениях и метафорах: величие соседствует с повседневностью, а торжественная интонация не мешает личной, почти разговорной авторской речи.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язык помог поэзии звучать более естественно и близко к читателю. В стихах Державина чувствуется не только правило жанра, но и индивидуальный голос самого автора.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стиль: главная поэтическая новизна Державина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1431" y="1263800"/>
            <a:ext cx="3704489" cy="294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показывает, как в главных произведениях поэта соединяются тема, время создания и художественный приём.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произведениях заметно стремление Державина соединить высокую тему с живым, конкретным образом и личным размышлением.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Г. Р. Державина: «Фелица», «Бог», «На смерть князя Мещерского», «Водопад», «Памятник»
</a:t>
            </a:r>
            <a:endParaRPr lang="en-US" sz="928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Державина и их особенности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высмеивает придворное лицемерие, пустую важность и любовь к чинам, показывая, что внешнее благополучие не делает человека достойным уважения.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у Державина не злая ради насмешки: она всегда связана с нравственной меркой, где важны честность, долг и чувство собственного достоинства.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такие интонации в «Фелице», где рядом с похвалой звучит мягкая, но точная критика человеческих слабостей и привычек.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гражданских стихотворениях сатирические детали помогают автору осудить несправедливость и напомнить: власть и богатство не освобождают от ответственности перед совестью.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черты поэзии Державина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у Державина показана не только как блеск дворцов и парадных церемоний, но и как серьёзная обязанность. За величием всегда стоит ответственность перед людьми и временем.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его стихах часто появляются трон, палаты, портреты, официальные приёмы и государственная обстановка. Эти детали делают поэзию связанной с реальной историей России конца XVIII 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власти в поэзии Державина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поэтических текстов Г. Р. Державина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Изобразительные приёмы помогают поэту соединять торжественный смысл с личным переживанием и конкретной картиной.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оказываются контраст и метафора: именно они сильнее всего передают напряжение мыслей и чувств.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поэзии Державина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расширил возможности оды: высокий жанр стал у него более живым, свободным и близким к реальной жизни, а не только к строгому книжному канону.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Державин стал важным переходным звеном между поэзией XVIII века и литературой XIX века, подготовив путь для новых поэтических решений.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усилил роль авторского «я»: в стихах слышны личная оценка, чувство, наблюдательность и внимание к частной человеческой судьбе.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Державина для развития русской поэзии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2934" y="1533674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показал, что о государстве, славе и долге можно говорить не сухо и официально, а ярко, образно и по-человечески.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02934" y="2598449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помогают увидеть связь между внешним успехом и внутренними качествами человека, а также учат замечать точную деталь в тексте.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94350" y="3663224"/>
            <a:ext cx="746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времени, памяти, честности и нравственного выбора по-прежнему понятны читателю, потому что они относятся к жизни любого поколения.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творчество Державина остаётся значимым сегодня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834018"/>
            <a:ext cx="4063200" cy="1822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творчеству Г. Р. Державина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изменения в русской поэзии связаны с именем Державина.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обновил поэзию сразу в нескольких направлениях и стал одной из главных фигур перехода к новой литературе.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творчества Державина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соединил государственную тему, личное чувство и философскую мысль. Его поэзия доказала, что торжественный стих может быть точным, человечным и по-настоящему близким читателю.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Державин: поэт, который сделал стих живым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2026-05-23T00:03:40Z</dcterms:created>
  <dcterms:modified xsi:type="dcterms:W3CDTF">2026-05-23T00:03:40Z</dcterms:modified>
</cp:coreProperties>
</file>