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атмосферы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сила воздуха действует на всё вокруг нас каждый день.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чего начинаем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уже знаем, что воздух не одинаков на разных высотах. Сегодня разберём, откуда берётся давление, как его измеряют и почему оно важно в погоде, горах и обычной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эффект вокруг нас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17961" y="1776230"/>
            <a:ext cx="4097813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Стакан с водой
</a:t>
            </a:r>
            <a:pPr algn="l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стакан переворачивают с водой и карточкой, вода не падает сразу. Снаружи на карточку давит воздух, и именно это удерживает её у края стакана.
</a:t>
            </a:r>
            <a:endParaRPr lang="en-US" sz="1262" dirty="0"/>
          </a:p>
        </p:txBody>
      </p:sp>
      <p:sp>
        <p:nvSpPr>
          <p:cNvPr id="11" name="Text 3"/>
          <p:cNvSpPr txBox="1"/>
          <p:nvPr/>
        </p:nvSpPr>
        <p:spPr>
          <a:xfrm>
            <a:off x="417961" y="2775297"/>
            <a:ext cx="4097813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Трубочка и другие простые предметы тоже ведут себя не так, как кажется на первый взгляд. Причина в том, что воздух действует одновременно со всех сторон, хотя мы его не видим.
</a:t>
            </a:r>
            <a:endParaRPr lang="en-US" sz="1231" dirty="0"/>
          </a:p>
        </p:txBody>
      </p:sp>
      <p:sp>
        <p:nvSpPr>
          <p:cNvPr id="12" name="Text 4"/>
          <p:cNvSpPr txBox="1"/>
          <p:nvPr/>
        </p:nvSpPr>
        <p:spPr>
          <a:xfrm>
            <a:off x="417961" y="3774360"/>
            <a:ext cx="4097813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объяснение
</a:t>
            </a:r>
            <a:pPr algn="l" indent="0" marL="0">
              <a:lnSpc>
                <a:spcPct val="115000"/>
              </a:lnSpc>
              <a:buNone/>
            </a:pPr>
            <a:r>
              <a:rPr lang="en-US" sz="3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 «магия вакуума», а обычное физическое явление. Атмосфера постоянно давит на предметы, и именно поэтому некоторые опыты выглядят неожиданно даже без сложных приборов.
</a:t>
            </a:r>
            <a:endParaRPr lang="en-US" sz="112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атмосферное давление
</a:t>
            </a:r>
            <a:endParaRPr lang="en-US" sz="2646" dirty="0"/>
          </a:p>
        </p:txBody>
      </p:sp>
      <p:sp>
        <p:nvSpPr>
          <p:cNvPr id="11" name="Text 2"/>
          <p:cNvSpPr txBox="1"/>
          <p:nvPr/>
        </p:nvSpPr>
        <p:spPr>
          <a:xfrm>
            <a:off x="1242950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Атмосферное давление — это сила, с которой воздух давит на поверхность Земли, на людей, дома, воду и любые предметы вокруг нас.
</a:t>
            </a:r>
            <a:endParaRPr lang="en-US" sz="1062" dirty="0"/>
          </a:p>
        </p:txBody>
      </p:sp>
      <p:sp>
        <p:nvSpPr>
          <p:cNvPr id="12" name="Text 3"/>
          <p:cNvSpPr txBox="1"/>
          <p:nvPr/>
        </p:nvSpPr>
        <p:spPr>
          <a:xfrm>
            <a:off x="3022508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Невидимый, но тяжёлый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воздух кажется лёгким и пустым, его слой над нами очень велик. Вес этого слоя и создаёт давление, которое действует постоянно.
</a:t>
            </a:r>
            <a:endParaRPr lang="en-US" sz="1062" dirty="0"/>
          </a:p>
        </p:txBody>
      </p:sp>
      <p:sp>
        <p:nvSpPr>
          <p:cNvPr id="13" name="Text 4"/>
          <p:cNvSpPr txBox="1"/>
          <p:nvPr/>
        </p:nvSpPr>
        <p:spPr>
          <a:xfrm>
            <a:off x="4802068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Действует повсюду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есть не только сверху. Воздух давит со всех сторон, поэтому его действие заметно в опытах, погоде и бытовых ситуациях.
</a:t>
            </a:r>
            <a:endParaRPr lang="en-US" sz="1062" dirty="0"/>
          </a:p>
        </p:txBody>
      </p:sp>
      <p:sp>
        <p:nvSpPr>
          <p:cNvPr id="14" name="Text 5"/>
          <p:cNvSpPr txBox="1"/>
          <p:nvPr/>
        </p:nvSpPr>
        <p:spPr>
          <a:xfrm>
            <a:off x="6581631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Зависит от количества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воздуха находится над точкой, тем сильнее давление. Поэтому на разных высотах оно отличается, а у моря обычно больше, чем в горах.
</a:t>
            </a:r>
            <a:endParaRPr lang="en-US" sz="106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воздух имеет вес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443275" y="19065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состоит из частиц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состоит из мельчайших молекул, которые постоянно движутся. Их непрерывное движение делает воздух настоящим веществом, а не пустотой.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4300" y="234115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притяжения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притягивает молекулы воздуха, поэтому у поверхности их больше, чем высоко в небе. Именно нижние слои атмосферы оказываются самыми плотными.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99750" y="318242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 воздуха сверху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воздуха над нами много, он сильнее давит вниз и в стороны. Чем выше точка, тем меньше такого «столба» воздуха остаётся над ней.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79750" y="38362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выше, тем слабее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этой причине атмосферное давление у земли выше, чем на вершинах гор. Разница становится заметной уже при сравнительно небольшом подъёме.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Плотность, температура и давление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2926715" y="2012787"/>
            <a:ext cx="5373600" cy="784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воздух плотнее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воздух обычно плотнее: молекулы располагаются ближе друг к другу. Поэтому внизу, рядом с землёй, он создаёт большее давление.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926715" y="2930971"/>
            <a:ext cx="5373600" cy="784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воздух поднимается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воздух расширяется, становится легче и поднимается вверх. С высотой давление уменьшается, потому что над ним остаётся меньше воздуха.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26715" y="3849155"/>
            <a:ext cx="5373600" cy="784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погодой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температур между участками атмосферы запускает движение воздуха. Именно так формируются ветры, облака и многие изменения погоды.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 стаканом и карточкой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17961" y="1776230"/>
            <a:ext cx="4097813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удерживает воду
</a:t>
            </a:r>
            <a:pPr algn="l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наполнить стакан водой и закрыть его плотной карточкой, вода не выльется сразу. Снаружи карточку прижимает атмосферный воздух, и она удерживает жидкость.
</a:t>
            </a:r>
            <a:endParaRPr lang="en-US" sz="1262" dirty="0"/>
          </a:p>
        </p:txBody>
      </p:sp>
      <p:sp>
        <p:nvSpPr>
          <p:cNvPr id="11" name="Text 3"/>
          <p:cNvSpPr txBox="1"/>
          <p:nvPr/>
        </p:nvSpPr>
        <p:spPr>
          <a:xfrm>
            <a:off x="417961" y="2775297"/>
            <a:ext cx="4097813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 остаётся внутри
</a:t>
            </a:r>
            <a:pPr algn="l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стакана нет «пустой силы», которая выталкивала бы воду вниз. Решающее действие оказывает именно давление воздуха снаружи, а не какая-то магическая причина.
</a:t>
            </a:r>
            <a:endParaRPr lang="en-US" sz="1262" dirty="0"/>
          </a:p>
        </p:txBody>
      </p:sp>
      <p:sp>
        <p:nvSpPr>
          <p:cNvPr id="12" name="Text 4"/>
          <p:cNvSpPr txBox="1"/>
          <p:nvPr/>
        </p:nvSpPr>
        <p:spPr>
          <a:xfrm>
            <a:off x="417961" y="3774360"/>
            <a:ext cx="4097813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изменяет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3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карточку слегка сдвигают или стакан наклоняют слишком сильно, равновесие нарушается. Тогда вода начинает выливаться, потому что внешняя поддержка ослабевает.
</a:t>
            </a:r>
            <a:endParaRPr lang="en-US" sz="12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3567" y="69413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со шприцем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14725" y="1911975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Закрытое отверстие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шприца без иглы легко почувствовать разницу давлений. Если закрыть отверстие, поршень двигается с заметным сопротивлением, потому что воздух внутри сжимается.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17175" y="2987150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Поршень тянуть труднее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 тянем поршень, внутри становится меньше воздуха и его давление падает. Снаружи атмосферное давление не даёт сделать это слишком легко.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73150" y="4068925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сопротивляется сжатию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нажимать на поршень, воздух внутри сопротивляется сжатию. Поэтому шприц помогает наглядно увидеть, что воздух занимает место и оказывает давление.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измеряют давление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2926715" y="2012787"/>
            <a:ext cx="5373600" cy="784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 прибора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Барометр — это прибор для измерения атмосферного давления. Он помогает наблюдать изменения погоды и сравнивать давление в разные дни.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926715" y="2930971"/>
            <a:ext cx="5373600" cy="784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Ртутный барометр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Ртутный барометр показывает давление по высоте столбика ртути. Такой прибор точен, но требует осторожного обращения и не подходит для школьных опытов.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26715" y="3849155"/>
            <a:ext cx="5373600" cy="784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Анероидный барометр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Анероидный барометр работает без жидкости. Его металлическая коробочка сжимается и расширяется, поэтому он безопаснее, удобнее и чаще используется в школе.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385642"/>
            <a:ext cx="4000500" cy="15943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удобно сравнивать в нескольких единицах: они выражают одно и то же физическое величие.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значения описывают одно и то же нормальное атмосферное давление, но в разных единицах.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физические значения атмосферного давления у уровня моря
</a:t>
            </a:r>
            <a:endParaRPr lang="en-US" sz="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1013 гПа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принятое значение нормального атмосферного давления.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атмосфера ISA; учебные справочные данные по физике и метеорологии.
</a:t>
            </a:r>
            <a:endParaRPr lang="en-US" sz="659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моря принят за точку отсчёта для сравнения погоды, высоты и состояния атмосферы.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ростом высоты воздух становится разреженнее: над наблюдателем остаётся всё меньший столб атмосферы.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давление уменьшается с высотой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устойчивое падение давления по мере подъёма: чем выше местность, тем меньше воздуха сверху и тем слабее давление.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стандартная атмосфера (ISA), справочные значения давления по высоте.
</a:t>
            </a:r>
            <a:endParaRPr lang="en-US" sz="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часа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достаточно, чтобы увидеть один полный цикл суточных изменений.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метеостанций; суточный ход атмосферного давления в метеорологии.
</a:t>
            </a:r>
            <a:endParaRPr lang="en-US" sz="659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одни сутки давление может заметно измениться: метеостанции фиксируют такие колебания непрерывно, и именно по ним отслеживают приближение перемены погоды.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и низкое давление
</a:t>
            </a:r>
            <a:endParaRPr lang="en-US" sz="2646" dirty="0"/>
          </a:p>
        </p:txBody>
      </p:sp>
      <p:sp>
        <p:nvSpPr>
          <p:cNvPr id="11" name="Text 2"/>
          <p:cNvSpPr txBox="1"/>
          <p:nvPr/>
        </p:nvSpPr>
        <p:spPr>
          <a:xfrm>
            <a:off x="1193050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Низкое 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области низкого давления воздух чаще поднимается вверх, охлаждается и образует облака. Поэтому небо нередко становится более пасмурным, а погода — неустойчивой.
</a:t>
            </a:r>
            <a:endParaRPr lang="en-US" sz="1062" dirty="0"/>
          </a:p>
        </p:txBody>
      </p:sp>
      <p:sp>
        <p:nvSpPr>
          <p:cNvPr id="12" name="Text 3"/>
          <p:cNvSpPr txBox="1"/>
          <p:nvPr/>
        </p:nvSpPr>
        <p:spPr>
          <a:xfrm>
            <a:off x="3795705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высокого давления обычно связана с нисходящим движением воздуха. Облака образуются хуже, осадков меньше, и погода часто кажется более спокойной и ясной.
</a:t>
            </a:r>
            <a:endParaRPr lang="en-US" sz="1062" dirty="0"/>
          </a:p>
        </p:txBody>
      </p:sp>
      <p:sp>
        <p:nvSpPr>
          <p:cNvPr id="13" name="Text 4"/>
          <p:cNvSpPr txBox="1"/>
          <p:nvPr/>
        </p:nvSpPr>
        <p:spPr>
          <a:xfrm>
            <a:off x="6398356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единственный фактор
</a:t>
            </a:r>
            <a:pPr algn="l" indent="0" marL="0">
              <a:lnSpc>
                <a:spcPct val="115000"/>
              </a:lnSpc>
              <a:buNone/>
            </a:pPr>
            <a:r>
              <a:rPr lang="en-US" sz="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давлением и погодой помогает читать прогноз, но не заменяет его полностью. На погоду влияют ещё влажность, температура и движение фронтов.
</a:t>
            </a:r>
            <a:endParaRPr lang="en-US" sz="104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карту по изобарам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Изобары показывают одинаковое давление и помогают оценить силу ветра на метеокарте.
</a:t>
            </a:r>
            <a:endParaRPr lang="en-US" sz="103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и человек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443275" y="19065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самолёте давление в салоне меняют постепенно, чтобы перепад не ощущался слишком резко. Поэтому при посадке и взлёте уши могут закладывать, но обычно ненадолго.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4300" y="234115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подъёме в горы атмосферное давление падает, и организму нужно время на привыкание. Медленный темп помогает легче переносить изменения и уменьшает неприятные ощущения.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99750" y="318242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ухо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быстром спуске или подъёме воздух в среднем ухе не успевает выровняться сразу. Тогда помогают глотательные движения, зевота и спокойное дыхание.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79750" y="38362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осторожность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боль в ушах сильная или долго не проходит, не стоит терпеть. Лучше остановить нагрузку и обратиться за помощью к взрослым или врачу.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встречается в жизни
</a:t>
            </a:r>
            <a:endParaRPr lang="en-US" sz="2246" dirty="0"/>
          </a:p>
        </p:txBody>
      </p:sp>
      <p:sp>
        <p:nvSpPr>
          <p:cNvPr id="10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17961" y="170962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Перелёты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самолёте пассажиры чувствуют перепад давления особенно при взлёте и посадке. Поэтому в кабине поддерживают условия, близкие к привычным для человека, и следят за комфортом.
</a:t>
            </a:r>
            <a:endParaRPr lang="en-US" sz="1082" dirty="0"/>
          </a:p>
        </p:txBody>
      </p:sp>
      <p:sp>
        <p:nvSpPr>
          <p:cNvPr id="12" name="Text 3"/>
          <p:cNvSpPr txBox="1"/>
          <p:nvPr/>
        </p:nvSpPr>
        <p:spPr>
          <a:xfrm>
            <a:off x="417961" y="2477714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Высотные здания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лифте изменение давления обычно слабее, но на большой скорости и в высоких зданиях его тоже можно заметить. Особенно чувствительны люди с проблемами ушей и носа.
</a:t>
            </a:r>
            <a:endParaRPr lang="en-US" sz="1082" dirty="0"/>
          </a:p>
        </p:txBody>
      </p:sp>
      <p:sp>
        <p:nvSpPr>
          <p:cNvPr id="13" name="Text 4"/>
          <p:cNvSpPr txBox="1"/>
          <p:nvPr/>
        </p:nvSpPr>
        <p:spPr>
          <a:xfrm>
            <a:off x="417961" y="3245797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Погружение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погружении в воду давление растёт быстрее, чем на суше. Нырять нужно без резких движений и с паузами, чтобы избежать неприятных ощущений и травм.
</a:t>
            </a:r>
            <a:endParaRPr lang="en-US" sz="1082" dirty="0"/>
          </a:p>
        </p:txBody>
      </p:sp>
      <p:sp>
        <p:nvSpPr>
          <p:cNvPr id="14" name="Text 5"/>
          <p:cNvSpPr txBox="1"/>
          <p:nvPr/>
        </p:nvSpPr>
        <p:spPr>
          <a:xfrm>
            <a:off x="417961" y="401385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 голос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дыхание и голос немного зависят от давления. В разреженном воздухе звучание меняется, а петь и говорить на большой высоте становится труднее.
</a:t>
            </a:r>
            <a:endParaRPr lang="en-US" sz="108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 вакуум «тянет»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2926715" y="2012787"/>
            <a:ext cx="5373600" cy="784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давит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удерживается в перевёрнутом стакане, её не «держит» пустота сверху. Снаружи действует воздух, который сильнее прижимает карточку к краю стакана.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926715" y="2930971"/>
            <a:ext cx="5373600" cy="784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и снаружи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закрыть шприц пальцем и двигать поршень, внутри меняется объём и давление. Ощущение сопротивления возникает потому, что воздух снаружи не исчезает.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26715" y="3849155"/>
            <a:ext cx="5373600" cy="784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давлений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правильнее говорить не о том, что вакуум тянет, а о разнице давлений. Предмет движется туда, где давление меньше, потому что его толкает более сильное давление с другой стороны.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опытов
</a:t>
            </a:r>
            <a:endParaRPr lang="en-US" sz="2646" dirty="0"/>
          </a:p>
        </p:txBody>
      </p:sp>
      <p:sp>
        <p:nvSpPr>
          <p:cNvPr id="12" name="Text 2"/>
          <p:cNvSpPr txBox="1"/>
          <p:nvPr/>
        </p:nvSpPr>
        <p:spPr>
          <a:xfrm>
            <a:off x="119305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использовать ртуть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Ртуть опасна для здоровья, поэтому такие опыты не проводят без специального оборудования и контроля взрослых. Для школьных наблюдений выбирают безопасные приборы.
</a:t>
            </a:r>
            <a:endParaRPr lang="en-US" sz="916" dirty="0"/>
          </a:p>
        </p:txBody>
      </p:sp>
      <p:sp>
        <p:nvSpPr>
          <p:cNvPr id="13" name="Text 3"/>
          <p:cNvSpPr txBox="1"/>
          <p:nvPr/>
        </p:nvSpPr>
        <p:spPr>
          <a:xfrm>
            <a:off x="313700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оборудования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Стеклянные сосуды и шприцы нужно проверять на целостность перед опытом. Трещины, сколы и неплотные соединения могут привести к поломке или разбрызгиванию жидкости.
</a:t>
            </a:r>
            <a:endParaRPr lang="en-US" sz="943" dirty="0"/>
          </a:p>
        </p:txBody>
      </p:sp>
      <p:sp>
        <p:nvSpPr>
          <p:cNvPr id="14" name="Text 4"/>
          <p:cNvSpPr txBox="1"/>
          <p:nvPr/>
        </p:nvSpPr>
        <p:spPr>
          <a:xfrm>
            <a:off x="5080949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при работе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опыта не направляйте шприц, трубку или сосуд на лицо и не закрывайте опасные ёмкости наглухо. При резком изменении давления предмет может сработать неожиданно.
</a:t>
            </a:r>
            <a:endParaRPr lang="en-US" sz="916" dirty="0"/>
          </a:p>
        </p:txBody>
      </p:sp>
      <p:sp>
        <p:nvSpPr>
          <p:cNvPr id="15" name="Text 5"/>
          <p:cNvSpPr txBox="1"/>
          <p:nvPr/>
        </p:nvSpPr>
        <p:spPr>
          <a:xfrm>
            <a:off x="7024896" y="1954488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 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эксперимент лучше проводить на устойчивой поверхности и только по инструкции. После опыта руки моют, а рабочее место сразу приводят в порядок.
</a:t>
            </a:r>
            <a:endParaRPr lang="en-US" sz="96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увидели, что атмосферное давление — это не абстрактное понятие, а реальная сила воздуха вокруг нас. Оно помогает понимать погоду, высоту, самочувствие и многие обычные явления.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Атмосферное давление: невидимое, но заметное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2026-07-26T18:15:55Z</dcterms:created>
  <dcterms:modified xsi:type="dcterms:W3CDTF">2026-07-26T18:15:55Z</dcterms:modified>
</cp:coreProperties>
</file>