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Отображение плоскости на себя: основные движения в геометрии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получает образ в той же плоскости: перенос, поворот, симметрии сохраняют размеры и углы.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Отражения и повторы помогают собирать узоры, объясняют совпадение фигур на чертежах и в архитектуре. В школьной геометрии они связаны с движениями и с построениями на координатной плоскости.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 уже сталкивались с такими преобразованиями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Отображение плоскости на себя — это правило, которое каждой точке плоскости ставит в соответствие ровно одну точку этой же плоскости.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отображение плоскости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 одному и тому же правилу переходят все точки фигуры, получается новый образ фигуры: меняется положение, но не меняется замысел преобразования.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движений сохраняются размеры и форма: фигуры остаются равными, а отличаться могут только направлением и местом на координатной сетке.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движений эти свойства сохраняются полностью, поэтому равенство фигур подтверждается не догадкой, а строгими признаками.
</a:t>
            </a:r>
            <a:endParaRPr lang="en-US" sz="111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геометрических движений (учебный материал школьной геометрии).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преобразование сохраняет длины и углы, параллельность и площадь, его относят к движениям. При растяжении и сжатии хотя бы часть свойств меняется.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сохраняют геометрические преобразования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фигурой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параллельном переносе все точки фигуры сдвигаются на один и тот же вектор. Направление и величина сдвига одинаковые для любой точки, поэтому фигура не поворачивается.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координатной сетке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точка может сместиться вправо на 3 клетки и вверх на 2 клетки. Такой перенос на чертежах часто показывают стрелкой-вектором, задающей направление.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параллельного переноса сохраняются расстояния между точками: если две точки были на некотором расстоянии, то и их образы останутся на том же расстоянии.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и величины углов. Значит, стороны фигуры после переноса остаются направленными так же относительно друг друга, а их ориентация не меняется.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фигуры тоже не меняется: новая фигура получается равной исходной. Сам перенос удобнее всего задавать вектором, например (3; 2).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параллельный перенос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построения образа фигуры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каждая точка фигуры перемещается по дуге окружности вокруг выбранного центра. Центр поворота остаётся неподвижным, а точки вращаются вокруг него.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задать поворот, нужны три вещи: центр, угол и направление движения. Угол отсчитывают по часовой стрелке или против, в зависимости от условия задачи.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 90° меняет ориентацию отрезка: горизонтальный становится вертикальным. Поворот на 180° разворачивает фигуру так, что направления оказываются противоположными.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точки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90° и 270° особенно удобны в задачах: фигура заметно меняет положение и ориентацию.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Справочный материал по геометрическим преобразованиям (школьная программа).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задач сводится к распознаванию результата поворота по углу. 180° соответствует центральной симметрии, а 360° возвращает исходное расположение.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углы поворота и их результат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3949" y="1336325"/>
            <a:ext cx="3846502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геометрических движений (учебный материал по геометрии).
</a:t>
            </a:r>
            <a:endParaRPr lang="en-US" sz="1033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отличать преобразования по тому, что происходит с точками, и какие свойства сохраняются.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преобразование сохраняет длины и углы, его можно считать движением: именно поэтому такие преобразования дают равные фигуры.
</a:t>
            </a:r>
            <a:endParaRPr lang="en-US" sz="1264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преобразований плоскости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симметрия: «зеркало» для фигуры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ось симметрии через тело бабочки, левая и правая стороны выглядят как зеркальные отражения. Каждая точка крыла имеет образ на той же высоте относительно оси, но по другую сторону. Поэтому контур получается «двойным», как в аккуратном отражении в зеркале.
</a:t>
            </a:r>
            <a:endParaRPr lang="en-US" sz="1008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«половинки»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Снежинки: узор строится вокруг оси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кажется сложной, но её формы часто сохраняют осевую симметрию: разные лучи похожи, а «веточки» отражаются относительно воображаемой линии. В таком узоре видно, что ось как бы делит рисунок на две одинаковые части, только повернутые в зеркальном отражении.
</a:t>
            </a:r>
            <a:endParaRPr lang="en-US" sz="98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Сердечки, буквы и плитка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знаки, которые вы видите в оформлении: некоторые сердечки, отдельные буквы и орнаменты на плитке имеют ось симметрии. По обе стороны от оси элементы совпадают по форме и расстоянию, поэтому рисунок воспринимается ровным и «сбалансированным».
</a:t>
            </a:r>
            <a:endParaRPr lang="en-US" sz="9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— это отражение через точку: точка и её образ соединяются отрезком, а центр делит его пополам.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повороте на этот угол относительно центра фигура совпадает со своим образом.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центральной симметрии в школьной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окружности их бесконечно много, но на диаграмме она показана как вариант с принципиально «безграничным» числом осей.
</a:t>
            </a:r>
            <a:endParaRPr lang="en-US" sz="1273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из курса планиметрии (свойства симметричных фигур); учебники и методические материалы по школьной геометрии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симметрия фигуры, тем больше осей: у регулярных фигур число осей выше, а у «случайных» — может быть ноль.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осей симметрии имеют знакомые фигуры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наличие симметрии у фигуры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Алгоритм, который опирается на сравнение расстояний до предполагаемой оси или центра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меняет размеры: отрезки становятся длиннее или короче, а значит нарушается сохранение расстояний. Поэтому фигуры после растяжения обычно не равны исходным и не образуют движения.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относится к отображениям плоскости на себя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Разрезание и склеивание разрушают целостность фигуры: меняется «состав» частей и их взаимное расположение не определяется одним правилом для всех точек.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несохраняющих преобразованиях могут изменяться не только длины, но и форма деталей, например углы и пропорции. Тогда нельзя говорить о сохранении всех геометрических свойств.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Отображением плоскости на себя в школьном смысле считают преобразование, которое каждому месту ставит в соответствие новый «зеркальный» или «поворотный» образ без искажения. Такие проверки помогают отличать движения от изменений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координатных преобразований (школьная геометрия)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типовые правила: перенос на вектор, симметрия относительно оси Oy и поворот на 180° вокруг начала координат.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преобразования координаты меняются по предсказуемому правилу, а значит можно быстро получать образы точек и проверять равенство фигур.
</a:t>
            </a:r>
            <a:endParaRPr lang="en-US" sz="1146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преобразований на координатной плоскости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Отображения плоскости в орнаментах и мозаиках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мозаиках из небольших фрагментов узор часто строится так, что один элемент снова и снова переходит сам в себя. Если смотреть на рисунок внимательно, заметно действие переносов и симметрий, которые «раскладывают» узор по всей плоскости.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Лоскутная повторяемость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в орнаменте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орнамент кажется «закручивающимся»: один и тот же мотив поворачивается вокруг точки или центра, а затем повторяется. Из-за поворотов элементы сохраняют форму и размеры, поэтому рисунок не искажается и выглядит цельным.
</a:t>
            </a:r>
            <a:endParaRPr lang="en-US" sz="1124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маршрут элементов
</a:t>
            </a:r>
            <a:endParaRPr lang="en-US" sz="1459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— хороший пример, как одни и те же детали могут многократно переходить друг в друга. Похожие веточки строятся по симметричным правилам, поэтому узор расширяется по плоскости, оставаясь гармоничным и «равным самому себе».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преобразования подходят для построения узоров именно потому, что фигуры после них остаются равными исходным.
</a:t>
            </a:r>
            <a:endParaRPr lang="en-US" sz="1263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геометрических движений (планиметрия); учебные материалы по теме симметрий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переносом, поворотом и симметриями связаны с тем, как перемещаются точки, при этом ключевые геометрические величины сохраняются.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отображений по ключевым признакам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300975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построение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умеете переносить, поворачивать и отражать фигуры, становится проще находить точки и проводить недостающие элементы без догадок.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фигур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сохраняют длины и углы, поэтому по соответствию элементов можно доказывать равенство фигур и аккуратно оформлять решение.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симметрии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осевой и центральной симметрии помогает быстро выявлять закономерности в рисунках и отличать симметричные элементы от похожих, но не совпадающих.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Чертёж, дизайн и координаты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приёмы применяются в черчении, при создании орнаментов и в работе с координатной плоскостью, когда нужно точно преобразовать точки.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Отображения плоскости на себя — это преобразования, при которых фигура остаётся равной самой себе по форме и размеру. Параллельный перенос, поворот и симметрии сохраняют расстояния и углы, поэтому они относятся к движениям.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2026-05-13T08:38:57Z</dcterms:created>
  <dcterms:modified xsi:type="dcterms:W3CDTF">2026-05-13T08:38:57Z</dcterms:modified>
</cp:coreProperties>
</file>