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готовой компьютерной модели: этап 3а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3а проверяет готовую модель: данные, формулы, вычисления и связь с объектом.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этап 3а после построения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моделирование проходит путь от постановки к анализу. Этап 3а — исследование уже готовой модели: проверяем отражение свойств объекта, правдоподобность результата и пригодность для конкретной задачи.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готовая компьютерная модель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моделирования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описывает сам объект: его состояние и то, как он меняется во времени или при изменении условий. Важно, чтобы выделялись только значимые свойства для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Задаются значения, от которых зависит результат: величины, диапазоны и начальные условия. Для проверки модели параметры должны иметь смысл, быть измеримыми и согласованными.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величинами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Устанавливаются зависимости: формулы, правила вычислений или логические условия. Эти связи определяют, как одни данные превращаются в другие, приводя к итогу.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получения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формируется программой, таблицей, формулой или диаграммой. Для школьных задач модель обычно учитывает главные факторы и игнорирует второстепенные детали.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у объекта и модели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описания и поведение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модели должно совпадать общее «поведение»: как меняется система при изменении условий. Сравнение начинают с того, в каком порядке и как именно величины реагируют на входные данные.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конечный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числовые параметры и итог: получаются ли похожие значения в учебных примерах. Подходят сюжеты вроде движения тела, роста растения, заполнения ёмкости и изменения температуры.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проверки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модель выдаёт числа, их полезно перепроверить на простом примере, чтобы понять, где ошибка: в данных или в вычислениях.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 и соответствие условию, тем надёжнее вывод. Удобство и устойчивость помогают обнаружить промахи быстрее и увереннее.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диаграммы для иллюстрации критериев; точные доли зависят от конкретной задачи.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 исследования модели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нужны начальные значения и ожидаемый результат. Без «эталона» трудно понять, верно ли модель посчитала: выручает простая проверка на знакомых числах.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задавать диапазон изменения параметров и отслеживать поведение модели при разных входах. Так видно, где расчёты ведут себя нормально, а где «ломаются» из‑за неверной логики.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должны быть согласованы во всей модели. Даже небольшая путаница (например, метры и сантиметры) резко меняет ответ и делает вывод недостоверным.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данные неполные или заданы неодинаково, модель может работать с ошибками. Поэтому перед запуском полезно убедиться, что каждый параметр введён и имеет нужный смысл.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готовой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проверки «данные → запуск → сравнение → исправление → повтор».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22640"/>
            <a:ext cx="4873500" cy="20210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проверке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определить, что именно сломалось: формула, единицы измерения или входные данные, и что сделать дальше.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обнаруживается по признакам: несоответствие чисел, невозможность запуска или «странное» поведение. После исправления полезен повторный запуск.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примеры типичных ошибок из школьной практики.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результата модели с реальностью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правдоподобие: итог не должен выходить за реальные границы ситуации. Например, температура не растёт бесконечно, а количество объектов не бывает отрицательным.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Согласуйте ответ с известными фактами из условия: что должно увеличиваться, уменьшаться или оставаться постоянным. Если поведение противоположное, значит, есть ошибка в логике или данных.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выглядит невозможным, причина обычно в неверных данных, неверной формуле или слишком грубых допущениях. Такая проверка помогает направить поиск быстрее.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результат при смене параметров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значения при разных входах в одном сценарии, не меняя остальные параметры. Так вы видите, что именно «двигает» ответ модели.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изменении параметра результат ведёт себя предсказуемо, модель устойчивее. Резкие скачки могут указывать на ошибку формулы или условий.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иллюстративный набор для понимания чувствительности модели; конкретные значения задаются задачей.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визуализация помогает изучать модель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«характер»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точки на графике сразу отвечают на вопрос: как меняется результат при изменении входного параметра. Если при запуске модель даёт скачки или «провалы», это видно быстрее, чем в длинной таблице чисел. Так легче заметить странные участки и проверить их причины.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превращает формулы в понятный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связывает входы, вычисления и итог так, будто это маршрут. Когда вы «привязываете» формулы к этапам схемы, проще понять, где именно могла появиться ошибка: в расчёте, в условии или в переводе единиц. Для иллюстрации подойдёт экран программы с подписанными шагами.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сравнивать варианты как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позволяет видеть несколько запусков рядом: одни и те же параметры заменяются новыми, а результат фиксируется. Сравнение становится быстрым и точным: вы не полагаетесь на память и не смешиваете версии модели. Для демонстрации удобно выделять цветом изменяющиеся значения.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любой компьютерной модели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— это упрощённая копия реальности: она учитывает только выбранные факторы и игнорирует остальное. Поэтому итог может быть верным «в среднем», но ошибаться в деталях.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обычно не описывает редкие события и случайные колебания, а также последствия человеческих ошибок. В школьных задачах это особенно заметно, когда результат получается слишком «идеальным».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упрощений заложено, тем проще проверять и анализировать модель. Но одновременно растёт риск потерять точность и получить слишком общий, непригодный для реальной ситуации вывод.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причины неверного результата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проверки готовой компьютерной модели: от данных и единиц до формул и логики условий.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хорошей готовой модели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Воспроизводимость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исходных данных модель выдаёт тот же ответ. Это позволяет повторить исследование, сравнить версии и честно говорить, стало ли улучшение результатом работы, а не случайностью.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значения сформулированы ясно и логично: что именно задаёт ученик и как это влияет на результат. Тогда легче проверить данные и не перепутать, например, величины и их значения.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работа без сбоев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запускается корректно, не «падает» и не выдаёт ошибки выполнения. Если есть сбой, сначала устраняют техническую проблему: иначе нельзя понять, где именно ошибся расчёт.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под задачу и удобство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достаточно точна для конкретной цели и не требует лишних данных. Для школьных работ особенно важны понятность результата и возможность быстро проверить ответ на простом примере вручную.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объектов и параметров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данные действительно нужны для расчёта и какие факторы можно не включать в школьную модель, не теряя смысла задачи.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строке видно: модель строится вокруг нескольких ключевых параметров. Если у данных нет нужной информации, результат становится недостоверным, а формула не может быть проверена.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школьным заданиям по компьютерному моделированию.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вариантов одной модели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обычно повышает точность, но увеличивает число параметров и объём проверок. Выбирают вариант, который даёт нужную точность при разумных затратах времени.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чем больше условий добавлено, тем выше качество результата, однако для этого требуется аккуратнее собирать данные и тестировать модель.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сравнение подходов: простая → уточнённая → с дополнительными условиями (без привязки к конкретным измерениям).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результатов исследования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итоговом выводе указывают, для каких условий модель подходит. Отдельно отмечают ситуации, где она работает хуже, и какие ограничения ограничивают её применимость в школьной задаче.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фиксация делает исследование повторяемым: другой ученик сможет запустить ту же версию модели, проверить те же числа и сравнить результаты с вашими выводами.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сохраняют исходные параметры, полученные значения и все найденные ошибки. Записывают, что именно было исправлено: формула, данные или правила условий — чтобы ясно повторить ход работы.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готовых моделей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«кривая» поведения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часто используют готовую модель движения: задаёте скорость и время, а программа рассчитывает путь. График помогает проверить, меняется ли результат ожидаемо, и заметить ошибки знаков или единиц. Такие модели удобно исследовать на простых числах и сравнивать несколько запусков.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бытовая логика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изменения температуры позволяют связать начальное значение и скорость изменения с результатом в разные моменты времени. Проверка становится наглядной: если температура выходит за разумные пределы, значит, в данных или формуле есть проблема. Это учит не верить ответу «на слово», а проверять смысл.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изучение готовой модели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готовой модели показывает, где расчёты совпадают с ожидаемыми свойствами, а где нужны доработки. Ученик учится отличать «правдоподобно» от «случайно совпало» по результатам проверок.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3а развивается навык сравнивать входные данные и вычисления, а также замечать ошибки в формулах, условиях и единицах. Это помогает меньше полагаться на догадки и больше — на проверяемые факты.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формируется умение анализировать вычислительные результаты: выделять причины расхождений и находить, что именно влияет сильнее всего. В результате выводы становятся аккуратнее и точнее.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более надёжная модель и уверенность в том, как работает компьютерное моделирование. Ученик понимает, что ответ — это следствие правил, а значит, его можно проверять и улучшать.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модель должна быть точной и проверяемой, а не просто сложной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3а проверяют входные данные, формулы, результаты и ограничения. Это показывает, насколько модель соответствует задаче и насколько ответ близок к реальности. Хорошая модель точна, проверяема, понятна и полезна.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2026-05-12T14:55:51Z</dcterms:created>
  <dcterms:modified xsi:type="dcterms:W3CDTF">2026-05-12T14:55:51Z</dcterms:modified>
</cp:coreProperties>
</file>