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влияют на здоровье и безопасность человека каждый день.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и наша безопасность: основные темы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вокруг нас и её значение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ежедневно взаимодействует с природой — едой, водой, животными и растениями. Эти связи несут пользу и угрозы, поэтому знания о них помогают защищать здоровье и безопасность.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Двойственная роль бактерий в нашей жизни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микрофлора кишечника
</a:t>
            </a:r>
            <a:pPr algn="ctr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нашем кишечнике живут миллиарды полезных бактерий, которые помогают переваривать пищу и поддерживать иммунитет. Они участвуют в создании таких продуктов, как йогурт и кефир.
</a:t>
            </a:r>
            <a:endParaRPr lang="en-US" sz="1181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и профилактика бактериальных инфекций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гигиены и правильная обработка продуктов снижают риск заражения опасными бактериями. Важно поддерживать чистоту в быту и своевременно обращаться к врачу.
</a:t>
            </a:r>
            <a:endParaRPr lang="en-US" sz="1201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Болезнетворные бактерии и болезни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вызывают заболевания, например, ангину, скарлатину и дизентерию. Их размножение может привести к эпидемиям, особенно летом при неправильных условиях.
</a:t>
            </a:r>
            <a:endParaRPr lang="en-US" sz="106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малы и невидимы невооружённым глазом, вызывают грипп, простуду и осложнения, например при COVID-19.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Вирусы: невидимые угрозы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Передаются через воздушно-капельный путь и заражённые предметы, что способствует быстрому распространению инфекций.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Вакцинация формирует иммунитет и защищает людей от многих опасных вирусных заболеваний.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1352931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1352931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1352931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плесень: между пользой и вредом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Плесень и аллергии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плесневых грибов могут вызывать аллергические реакции и затруднение дыхания при вдыхании. Важно поддерживать чистоту в помещениях и контролировать влажность.
</a:t>
            </a:r>
            <a:endParaRPr lang="en-US" sz="1211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Ядовитые грибы как опасность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Бледная поганка и некоторые другие ядовитые грибы вызывают тяжелые отравления и требуют осторожности при сборе и употреблении грибов в пищу.
</a:t>
            </a:r>
            <a:endParaRPr lang="en-US" sz="1257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Съедобные грибы в питании
</a:t>
            </a:r>
            <a:pPr algn="ctr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Лисички, шампиньоны и другие съедобные грибы широко используются в кулинарии и являются ценным источником витаминов и питательных веществ.
</a:t>
            </a:r>
            <a:endParaRPr lang="en-US" sz="128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2228758"/>
            <a:ext cx="4821300" cy="1127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частые источники инфекций и меры профилактики, которые помогают снизить риски заражения. Соблюдение гигиены крайне важно.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мытьё рук и термическая обработка продуктов значительно снижают инфекционные риски.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инфекций в жизни человека
</a:t>
            </a:r>
            <a:endParaRPr lang="en-US" sz="2759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Роспотребнадзора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9400" y="143195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Гельминты и простейшие проникают в организм через грязные руки, вода и немытые овощи, вызывая дискомфорт и болезни.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517075"/>
            <a:ext cx="80799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Паразиты: невидимые соседи человека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729400" y="259610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Симптомы заражения включают боли в животе, слабость и снижение аппетита, что требует внимания и лечения.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29400" y="3685527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мытьё рук и соблюдение личной гигиены являются главными способами защиты от паразитов.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2620253"/>
            <a:ext cx="3983400" cy="19216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450" y="2620253"/>
            <a:ext cx="3983400" cy="19216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Дикие животные как переносчики болезней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352225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Клещи и крайне опасные инфекции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Клещи переносят вирусы и бактерии, вызывающие энцефалит и боррелиоз. Защита во время прогулок в лесу помогает снизить риск укусов.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636450" y="1352225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Грызуны и риски для человека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Мыши и крысы являются переносчиками опасных заболеваний, в том числе чумы и лептоспироза. Контроль и вакцинация домашних животных уменьшают угрозу.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отравления: как снизить риск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Всегда тщательно мойте овощи и фрукты перед употреблением, чтобы удалить бактерии и пестициды.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Храните продукты в холодильнике и следите за сроками годности, чтобы избежать размножения микробов.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Тщательная термическая обработка мяса и рыбы устраняет вредные микроорганизмы и токсины.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Поддерживайте чистоту на кухне — своевременная уборка снижает распространение бактерий и плесени.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при укусах животных и насекомых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 оказания первой помощи и предотвращения осложнений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762" y="1245345"/>
            <a:ext cx="425700" cy="3405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7862" y="1205475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731" y="3040650"/>
            <a:ext cx="367763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7862" y="3040650"/>
            <a:ext cx="420300" cy="420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Комары, клопы и блохи: переносчики инфекций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Комары как переносчики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Комары переносят малярию, вирус Западного Нила и некоторые виды энцефалита. Их укусы могут привести к серьёзным заболеваниям, поэтому важна защита от комаров.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51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Клопы и аллергии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Клопы вызывают сильный зуд и аллергические реакции. Их укусы могут привести к кожным воспалениям и дискомфорту, снижая качество жизни.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от блох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Блохи переносят бактерии, вызывающие болезни кожи и инфекции. Они обитают в пыли и шерсти домашних животных, требуя регулярной уборки.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751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защиты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защитных сеток, репеллентов и закрытой одежды снижает контакт с насекомыми и уменьшает риск заражения инфекциями.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Наблюдается резкий рост заболеваемости в 2020-2021 годах из-за пандемии COVID-19. В 2022 году число случаев снизилось при активном проведении вакцинации.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Роспотребнадзор, данные на 2022 год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инфекционных заболеваний в России (2010–2022)
</a:t>
            </a:r>
            <a:endParaRPr lang="en-US" sz="1873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Вакцинация и меры профилактики способствовали сокращению инфекционных заболеваний после пика пандемии. Это подчёркивает важность общественного здравоохранения.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43325" y="1043525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Волчье лыко содержит ядовитые соки, вызывающие сильное отравление при контакте с кожей или при проглатывании. Его часто можно встретить в лесах России.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2329500" cy="3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Ядовитые растения: скрытые угрозы окружающей среды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43325" y="2343749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Белена чёрная способна вызывать головные боли и судороги при попадании в организм человека через кожу или слизистые оболочки, представляя серьёзную опасность.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743325" y="3577624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Болиголов относится к сильным ядовитым растениям и способен приводить к тяжелым симптомам отравления и даже смерти, при несвоевременной медицинской помощи.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Заражение через воду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Неочищенная вода из рек и колодцев может содержать кишечную палочку, сальмонеллу и амёб, вызывающих желудочно-кишечные инфекции. Употребление такой воды без обработки опасно для здоровья.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в воде и возможные опасности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6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защиты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Кипячение и использование фильтров позволяют уничтожить или задержать патогенные микроорганизмы, что значительно снижает риск заболеваний при употреблении природной воды.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825" y="2232624"/>
            <a:ext cx="4228200" cy="9886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индивидуальной защиты от инфекций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5635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средства защиты и их назначение для снижения риска заражений инфекционными агентами.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40000" y="29274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данных средств увеличивает защиту организма и снижает вероятность заражения инфекционными заболеваниями.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391825" y="4050900"/>
            <a:ext cx="42282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мытьё рук с мылом до еды и после улицы значительно снижает риск передачи бактерий, вирусов и паразитов, что способствует поддержанию здоровья.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рук как основной способ профилактики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показывают, что соблюдение гигиены рук сокращает распространение острых респираторных вирусных инфекций на 40%, что подтверждает эффективность простых мер профилактики.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отсутствии возможности мыть руки использование антибактериальных салфеток помогает быстро и эффективно снизить присутствие вредных микроорганизмов на коже.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1352931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1352931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1352931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Вакцинация: путь к коллективной безопасности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создания вакцин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Вакцины стали одним из величайших достижений медицины, позволяя защищать людей от опасных инфекций и существенно снижая заболеваемость и смертность в мире.
</a:t>
            </a:r>
            <a:endParaRPr lang="en-US" sz="1211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Вакцинация детей в России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более 90% детей получают обязательные прививки, что обеспечивает высокий уровень защиты от кори, полиомиелита и других опасных болезней среди населения.
</a:t>
            </a:r>
            <a:endParaRPr lang="en-US" sz="1211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коллективный иммунитет
</a:t>
            </a:r>
            <a:pPr algn="ctr" indent="0" marL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большинство людей вакцинированы, инфекция не распространяется быстро. Это защищает даже тех, у кого нет иммунитета, предотвращая эпидемии.
</a:t>
            </a:r>
            <a:endParaRPr lang="en-US" sz="118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безопасность и роль биоразнообразия
</a:t>
            </a:r>
            <a:endParaRPr lang="en-US" sz="2521" dirty="0"/>
          </a:p>
        </p:txBody>
      </p:sp>
      <p:sp>
        <p:nvSpPr>
          <p:cNvPr id="5" name="Text 2"/>
          <p:cNvSpPr txBox="1"/>
          <p:nvPr/>
        </p:nvSpPr>
        <p:spPr>
          <a:xfrm>
            <a:off x="729400" y="13222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поддерживает устойчивый баланс в экосистемах, предотвращая чрезмерный рост вредных организмов, таких как насекомые-вредители и патогенные микроорганизмы.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29400" y="2171583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видов и разрушение природных сред приводит к снижению защитных функций экосистем, что повышает риск возникновения новых инфекционных заболеваний.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729400" y="3011392"/>
            <a:ext cx="7819200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природных территорий и рациональное использование ресурсов важны для сохранения разнообразия живых организмов и поддержания здоровья человека.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29400" y="38390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Ответственное отношение к окружающей среде способствует снижению биологических угроз и формированию устойчивой, безопасной среды для жизни людей.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9400" y="143195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об источниках биологических опасностей помогает принимать эффективные меры защиты и своевременно реагировать на возможные угрозы для здоровья.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517075"/>
            <a:ext cx="80799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Ответственное поведение и информированность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729400" y="259610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Самообразование и чтение проверенных материалов способствуют развитию осознанности и предупреждают распространение мифов и необоснованных страхов.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29400" y="3685527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тем безопасности в школе и дома формирует культуру здоровья, что особенно важно для детей и подростков в их повседневной жизни.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в мире живых организмов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 биологических рисках и профилактика помогут сохранить здоровье. Осознанное поведение и уважение к природе создают основу безопасности в повседневной жизни каждого человека.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2026-05-08T11:25:30Z</dcterms:created>
  <dcterms:modified xsi:type="dcterms:W3CDTF">2026-05-08T11:25:30Z</dcterms:modified>
</cp:coreProperties>
</file>