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загадку: игра со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загадку — и обычные слова станут маленькой тайной.
</a:t>
            </a:r>
            <a:endParaRPr lang="en-US" sz="472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 литературном чтении
</a:t>
            </a:r>
            <a:endParaRPr lang="en-US" sz="2013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— часть устного народного творчества. Она учит слушать, замечать признаки и точно подбирать слова. А ещё с ней очень интересно играть и угадывать ответ.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Выбери знакомый предмет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того, что ребёнок хорошо знает: мяч, кота, снег, солнце, ложку или карандаш. Чем привычнее ответ, тем проще придумать понятные подсказки.
</a:t>
            </a:r>
            <a:endParaRPr lang="en-US" sz="158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первого класса лучше брать один предмет без лишних деталей. Так загадка не расползётся в длинную историю и останется ясной и аккуратной.
</a:t>
            </a:r>
            <a:endParaRPr lang="en-US" sz="1553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знаком всем, дети быстрее включаются в игру. У них появляется желание догадаться, а не долго разгадывать незнакомое слово.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31494" y="1328100"/>
            <a:ext cx="431437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Найди его заметные признаки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ctr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какого он цвета. Белый снег, жёлтое солнце или серый камешек сразу дают понятную подсказку и помогают сузить круг ответов.
</a:t>
            </a:r>
            <a:endParaRPr lang="en-US" sz="143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Вспомни, на что он похож по форме и насколько он большой. Круглый мяч, тонкий месяц или маленький карандаш легко представить.
</a:t>
            </a:r>
            <a:endParaRPr lang="en-US" sz="1472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может прыгать, летать, тянуться, светить или тихо стоять. Действие делает загадку живой и помогает увидеть её в движении.
</a:t>
            </a:r>
            <a:endParaRPr lang="en-US" sz="147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назначение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важнее не вид, а то, что предмет делает или как звучит. Часы тикают, ложка стучит, а колокольчик звенит.
</a:t>
            </a:r>
            <a:endParaRPr lang="en-US" sz="14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описание можно заменить яркой картинкой. Вместо «белый» скажи «как пушинка», а вместо «круглый» — «как солнышко». Тогда загадка сразу начинает рисовать образ в голове.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обычное слово становится образом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подсказка не только сообщает признак, но и вызывает картинку. Предмет словно выходит на сцену: блестит, скачет, прячется или мягко светится. Именно так рождается маленькое словесное чудо.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Подсказка, которую хочется представить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загадки не нужны длинные объяснения. Достаточно одного точного сравнения и пары ярких признаков. Короткая фраза работает лучше, потому что её легко услышать, запомнить и повторить.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 — и уже интересно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Преврати признаки в красивые подсказки
</a:t>
            </a:r>
            <a:endParaRPr lang="en-US" sz="26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4. Не называй ответ прямо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загадки в том, что ответ спрятан. Если написать слово-ответ прямо, играть уже неинтересно: разгадка оказывается перед глазами, как кот на подоконнике.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должны вести к ответу, но не выдавать его сразу. Лучше намекать на признаки и действия, чем повторять само название предмета.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спрятан ответ, тем сильнее хочется думать. У загадки должно оставаться маленькое «ага!», которое появляется только после догадки.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загадке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знакомого предмета прийти к короткой загадке с тайной.
</a:t>
            </a:r>
            <a:endParaRPr lang="en-US" sz="165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загадку живой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действия помогают увидеть предмет в движении: он летит, скачет, светит, шуршит или звенит. Так загадка становится не просто текстом, а маленьким событием.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со словами «как», «будто», «словно» делают образ ярче. Они связывают знакомый предмет с чем-то неожиданным, но понятным детям.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работают как волшебные кисточки: ими легко нарисовать звук, движение и настроение. Поэтому загадка звучит живо и сразу запоминается.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младшим школьникам легче запомнить загадку и быстрее почувствовать её ритм.
</a:t>
            </a:r>
            <a:endParaRPr lang="en-US" sz="161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малышей лучше всего работают небольшие строки: они звучат легко, не пугают длиной и помогают удержать внимание на словах.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подходы к обучению литературному чтению в начальной школе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загадка про луну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Луну удобно описывать через ночь, свет и перемены формы. Она может быть тонким серпом, а потом стать круглой, словно тихий фонарик в небе.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загадке особенно хорошо работают слова «ночью», «светит», «прячется» и «серп». Они подсказывают ответ, но не называют его прямо, поэтому разгадка остаётся приятной.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подходит для хорошей загадки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длинная загадка быстро утомляет: ребёнку трудно удержать в памяти все слова и подсказки, поэтому интерес к отгадыванию исчезает раньше ответа.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слишком много признаков, он начинает путать. Лучше выбрать несколько самых ярких деталей, чем перечислять всё подряд без остановки.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очень трудные слова мешают понять смысл. Для 1 класса загадка должна звучать просто, ясно и знакомо, чтобы её можно было представить.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назван прямо, тайна пропадает. Тогда это уже не загадка, а короткое описание предмета, которое не хочется разгадывать.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готовую загадку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 вслух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должна звучать легко и без запинок. Если слова сбиваются или фразы слишком длинные, текст стоит сократить и упростить.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есть ли в загадке скрытый ответ и понятные признаки. Подсказки должны помогать, но не выдавать ответ слишком быстро.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подсказки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Послушай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загадка звучит гладко, подходит для одного ученика и для всего класса. После чтения в ней должна оставаться маленькая тайна.
</a:t>
            </a:r>
            <a:endParaRPr lang="en-US" sz="1023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25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про животных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кошки удобно брать мягкую походку, тихое мурлыканье и ловкость. Можно описать её как осторожную охотницу, которая умеет быть ласковой и хитрой одновременно.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сразу узнаётся по колючкам и привычке сворачиваться клубком. В загадке хорошо работают слова о защите, шуршании в траве и маленьком смешном характере.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
</a:t>
            </a:r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Птицу можно показать через крылья, полёт и звонкий голос. Образ крылатой певуньи делает загадку живой, лёгкой и очень понятной детям.
</a:t>
            </a:r>
            <a:endParaRPr lang="en-US" sz="1336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
</a:t>
            </a:r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подходит для загадки благодаря длинным ушам, быстрому бегу и привычке прятаться. Такие признаки помогают сразу увидеть его в воображении.
</a:t>
            </a:r>
            <a:endParaRPr lang="en-US" sz="120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
</a:t>
            </a:r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Рыбу удобно описывать через воду, плавники и тихое скольжение. Она не шагает, а плывёт, и это сразу подсказывает ответ внимательному слушателю.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про школьные и домашние предметы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ложка, часы и рюкзак хорошо подходят для первых загадок. Эти предметы знакомы каждому первокласснику, поэтому ребёнок легко замечает их форму, действие и назначение.
</a:t>
            </a:r>
            <a:endParaRPr lang="en-US" sz="145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загадок важно выбрать один понятный признак и одно действие. Карандаш рисует линию, рюкзак хранит тетради, часы считают минуты, а ложка помогает обедать.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привычный, загадка получается несложной, но всё равно интересной. Ребёнок узнаёт знакомую вещь по подсказкам и с удовольствием проверяет свою догадку.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про природу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природных загадках особенно важны движения. Снег тихо падает, дождь стучит по крыше, ветер гуляет по двору, а листья весело шуршат под ногами.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звучат и звуки природы. Можно услышать, как свистит ветер, капает дождь или потрескивает лёд. Такие слова помогают не только увидеть, но и услышать образ.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тоже делают загадку красивой. Луна растёт и уменьшается, облака плывут, утро сменяет ночь, а первый снег вдруг превращает землю в белую сказку.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много простых и ярких сравнений. Облако похоже на вату, снег — на пушок, а капля дождя — на блестящую бусинку.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Секретная формула загадки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предмет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выбрать, о ком или о чём будет загадка. Это может быть животное, предмет или явление природы. Главное — чтобы ответ был знакомым и понятным детям.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подбираются признаки и сравнения. Они не называют ответ прямо, а лишь подводят к нему. Так в тексте появляется маленькая тайна, которую хочется разгадать.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— намёк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улучшить готовую загадку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черновика к короткой и звонкой загадке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63048" y="1328100"/>
            <a:ext cx="668728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можно придумывать вместе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
</a:t>
            </a:r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придумывают загадку вдвоём, им легче находить удачные слова. Один предлагает предмет, а другой сразу замечает его самые смешные и яркие признаки.
</a:t>
            </a:r>
            <a:endParaRPr lang="en-US" sz="127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идеи
</a:t>
            </a:r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быстрее появляются неожиданные сравнения. Кто-то вспомнит, как предмет двигается, кто-то — как он звучит, а кто-то подскажет смешной образ.
</a:t>
            </a:r>
            <a:endParaRPr lang="en-US" sz="127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вслух
</a:t>
            </a:r>
            <a:pPr algn="ctr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проговаривать идеи вместе, легче услышать, что звучит хорошо, а что слишком сложно. Так загадка становится понятнее и красивее для слушателя.
</a:t>
            </a:r>
            <a:endParaRPr lang="en-US" sz="1339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делает придумывание весёлым. У детей появляется чувство игры и маленького открытия, а загадка получается живой и запоминающейся.
</a:t>
            </a:r>
            <a:endParaRPr lang="en-US" sz="13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загадок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«Белый, пушистый, летит, а не птица» — это снег. В этой загадке признаки сразу подсказывают образ, потому что снег действительно летит и выглядит мягким.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«Круглый, прыгает, в руках живёт» — это мяч. Здесь предмет угадывается по форме и действию, а слово «живет» делает фразу чуть шутливой.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«Ночью светит, днём прячется» — это луна. Короткие подсказки помогают увидеть ответ, но не называют его прямо, поэтому загадка остаётся интересной.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получается тогда, когда есть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загадка начинается с понятного предмета, а заканчивается маленьким секретом. Если выбрать яркие признаки, добавить образные слова и не открыть ответ сразу, отгадывать её будет особенно интересно.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2026-05-24T00:24:07Z</dcterms:created>
  <dcterms:modified xsi:type="dcterms:W3CDTF">2026-05-24T00:24:07Z</dcterms:modified>
</cp:coreProperties>
</file>