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ключевые компоненты и их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содержит воду, органические и неорганические вещества, необходимые для жизни.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представлений о химическом составе клетки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началось систематическое изучение химии клетки. Пуркинье впервые описал протоплазму. Современные методы выявляют мельчайшие компоненты и их структуру.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жизни клетки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клетки, обеспечивая среду для химических реакций. В некоторых тканях её доля превышает 85%, что критично для нормального функционирования.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многие вещества, облегчая транспорт и химические процессы внутри клетки. Это способствует эффективной работе клеточного метаболизма.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
</a:t>
            </a:r>
            <a:endParaRPr lang="en-US" sz="1319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взаимодействуют с белками и мембранами, поддерживая их форму и активность, что обеспечивает жизнеспособность клетки.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воды на структуру клетки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неорганические вещества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ионы, такие как Na+, K+, Ca2+, Cl-, обеспечивают поддержание осмотического давления и участвуют в передаче нервных импульсов.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 основания регулируют кислотно-щелочной баланс, важный для стабильности биохимических процессов в клетке.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ионы участвуют в формировании костей и зубов у животных, включая кальций, являющийся основным строительным элементом.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Процентный состав основных элементов клетки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четыре главных элемента, формирующих большинство массы клетки, и микроэлементы в незначительных количествах.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четыре элемента составляют около 96% массы клетки, демонстрируя важность кислорода, углерода, водорода и азота.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клеток, 2023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и микроэлементы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макроэлементов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микроэлементов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— углерод, водород, кислород, азот, сера и фосфор — составляют основу органических молекул и обеспечивают структуру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такие как железо, медь и йод, участвуют в работе ферментов и регулируют биохимические реакции; их дефицит провоцирует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органических веществ и их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 материалом клетки и катализируют химические реакции в виде ферментов.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энергией клетку и поддерживают её структуру, например, целлюлозу в растительных клетках.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выполняют защитные функции, накапливают энергию и участвуют в формировании клеточных мембран.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и передают наследственную информацию, обеспечивая синтез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Состоящие из двадцати аминокислот, белки выполняют ферментативные функции, ускоряя реакции, и создают структуру клеточных элементов.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отвечают за транспорт кислорода, например, гемоглобин, и могут составлять до 20% сухой массы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фундамент клеточной жизни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органических молекул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образуют основной компонент, обеспечивая множество клеточных процессов. Липиды и нуклеиновые кислоты также играют важную 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белков среди органических веществ подчёркивает их центральную функцию в клеточной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биохимические данные,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роль углеводов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Моносахариды, такие как глюкоза, обеспечивают быстрый источник энергии для клеточных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Дисахариды, например сахароза, служат транспортными формами углеводов в организме.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Полисахариды, включающие крахмал и целлюлозу, выполняют функцию энергетического запаса и структурного компонента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их биологическая роль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выполняют важную функцию запасания энергии, которую организм может использовать при необходимости. Кроме того, они образуют защитный слой, предотвращая потерю воды и сохраняя целостность клеток.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 и защита клеток
</a:t>
            </a:r>
            <a:endParaRPr lang="en-US" sz="108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служат строительным материалом клеточных мембран, обеспечивая барьер между внутренним содержимым клетки и внешней средой. Это критично для поддержания гомеостаза.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составляющая мембран
</a:t>
            </a:r>
            <a:endParaRPr lang="en-US" sz="891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входит в состав мембран животных клеток, придавая им гибкость и стабилизируя структуру. Он также участвует в синтезе гормонов и других важных веществ.
</a:t>
            </a:r>
            <a:endParaRPr lang="en-US" sz="776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холестерина в животных клетках
</a:t>
            </a:r>
            <a:endParaRPr lang="en-US" sz="8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ДНК и РНК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 передаёт генетическую информацию, определяющую наследственные признаки организма и контролирующую синтез белков.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трансляции генетической информации и синтезе белков, обеспечивая выполнение клеточных функций.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обеих кислот составляют нуклеотиды, которые соединяются в длинные цепочки, образуя уникальные последовательности.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ДНК у растений и животных локализована в ядре, обеспечивая стабильность и защиту наследственной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3614"/>
            <a:ext cx="4007700" cy="17504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вещества: сравнение по функциям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основных органических веществ в клетке представлены в таблице ниже.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органическое вещество выполняет специфические, но иногда пересекающиеся функции, необходимые для правильной работы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биологически активные вещества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для формирования и укрепления костей, способствует усвоению кальция в организме.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 иммунитет, участвует в восстановлении тканей и поддерживает здоровье сосудов.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работу нервной системы и участвуют в обмене веществ для получения энергии.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здоровье зрения и способствует росту тканей, поддерживая нормальное развитие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поступления элементов в клетку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элементов от внешней среды до участия в метаболизме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роль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играют ключевую роль в поддержании осмотического давления и обеспечении равновесия ионов внутри и вне клеток, что важно для нормальной работы клеточных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Ca3(PO4)2 является основой костной ткани, а NaCl регулирует водно-солевой баланс и участвует в проведении нервных импульсов.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терморегуляция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теплоёмкостью, что помогает клеткам выдерживать перепады температуры и предотвращает быстрый нагрев.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из клеточных структур обеспечивает охлаждение, важное для поддержания жизненно важных функций.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испарение происходит через устьица, а у животных — с помощью потоотделения, способствуя эффективной терморегуляции.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воды в разных типах клеток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разный процент в тканях, что отражает их физиологические особенности и функции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в мозге и крови поддерживает активность и транспорт веществ, а низкое в костях связано с их твердостью и структурной функцией.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тканей, 2022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химического состава для жизнедеятельности клетки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обеспечивает энергообмен и синтез необходимых веществ, влияя на её выживание и функцию.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определённого состава важно для сохранения структуры мембран и внутриклеточных органелл.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химические компоненты происходит передача информации между клетками, что регулирует их взаимодействие.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химического состава могут вызвать дисбалансы и привести к заболеваниям, подчёркивая важность гомеостаза.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 баланс органических и неорганических веществ создают условия для нормальной работы и адаптации клеток, что лежит в основе здоровья и развития всего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гармония химии и жизни клетки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2026-05-08T14:40:48Z</dcterms:created>
  <dcterms:modified xsi:type="dcterms:W3CDTF">2026-05-08T14:40:48Z</dcterms:modified>
</cp:coreProperties>
</file>