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5 классе: что изучают и зачем он нужен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слова, простые тексты и первые диалоги помогают говорить увереннее.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английский язык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понимать фильмы, сайты и инструкции, а также общаться с людьми из разных стран. В 5 классе ученики учатся задавать вопросы, отвечать о себе, читать короткие тексты и писать простые сообщения.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пятиклассник на уроках английского
</a:t>
            </a:r>
            <a:endParaRPr lang="en-US" sz="2669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7"/>
            <a:ext cx="2596083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темам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запоминают слова о семье, школе, еде, хобби, погоде и городе. Эти темы нужны, чтобы описывать привычные ситуации и понимать короткие тексты без лишней сложности.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696" y="1563687"/>
            <a:ext cx="2648320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аудирование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дети читают небольшие тексты и слушают короткие сообщения. Важно уловить главное: кто говорит, о чём идёт речь, где происходит действие и какие детали действительно важны.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067855" y="1563687"/>
            <a:ext cx="2648320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 в диалоге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Пятиклассники учатся представляться, спрашивать возраст, называть любимый предмет и рассказывать о семье. Такие фразы делают первый разговор на английском простым и понятным.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21772" y="2958305"/>
            <a:ext cx="4000571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основы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часто повторяют местоимения, формы глагола to be, множественное число существительных, артикли a, an, the и Present Simple. Эти темы помогают строить первые правильные предложения.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30338" y="2958305"/>
            <a:ext cx="408106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практика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пишут короткие ответы, заполняют пропуски и составляют небольшие сообщения. Регулярные упражнения помогают закреплять лексику, произношение и правила сразу в нескольких видах работы.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555" y="1348925"/>
            <a:ext cx="2617440" cy="2276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832" y="1348925"/>
            <a:ext cx="2611511" cy="2276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букв — основа чтения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помогает уверенно читать, писать и произносить слова. В нём 26 букв, и каждая из них встречается в повседневных словах, которые пятиклассник видит на карточках, в заданиях и в коротких текстах.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звучат иначе
</a:t>
            </a:r>
            <a:pPr algn="l" indent="0" marL="0">
              <a:lnSpc>
                <a:spcPct val="90000"/>
              </a:lnSpc>
              <a:buNone/>
            </a:pPr>
            <a:r>
              <a:rPr lang="en-US" sz="46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английские буквы читаются так, как ожидает русскоговорящий ученик. Особенно важно обратить внимание на C, H, J, W, Y и R: их звучание часто вызывает ошибки на первых этапах обучения.
</a:t>
            </a:r>
            <a:endParaRPr lang="en-US" sz="1120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 запоминания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запоминать буквы вместе с примерами: A — apple, B — ball, C — cat, D — dog. Такой формат помогает соединять написание, звук и слово, а не учить алфавит отдельно от речи.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и произношение букв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может читаться по-разному в зависимости от слова и позиции в нём.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чтение английских букв нельзя угадывать только по написанию: важно запоминать слово целиком.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звуки и примеры слов в английском языке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5 класса, составленные по материалам задания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 глагол to be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глагол to be в зависимости от лица и числа.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 имеет разные формы, поэтому его нужно запоминать вместе с местоимением и примером.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материал 5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составляется простое английское предложение
</a:t>
            </a:r>
            <a:pPr algn="l" indent="0" marL="0">
              <a:lnSpc>
                <a:spcPct val="90000"/>
              </a:lnSpc>
              <a:buNone/>
            </a:pPr>
            <a:r>
              <a:rPr lang="en-US" sz="91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порядок слов в утверждении, вопросе и отрицании.
</a:t>
            </a:r>
            <a:endParaRPr lang="en-US" sz="249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 в настоящем времени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времени глагол to be имеет формы am, is и are. Их выбор зависит от лица и числа, поэтому форму всегда нужно связывать с тем, о ком идёт речь.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помогает сообщать имя, возраст, профессию, настроение, место и признак предмета. Без него трудно составить первые короткие рассказы о себе и окружающем мире.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to be становится основой для первых диалогов и описаний. Ученик может сказать, кто он, где находится и как себя чувствует, не строя сложных предложений.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404" y="1716712"/>
            <a:ext cx="398213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действия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описывает то, что происходит постоянно или обычно: подъём, дорогу в школу, уроки, спорт и домашние дела. Временные слова often и usually помогают узнать это время.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события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связано с определённым днём недели или привычным расписанием, чаще всего нужен Present Simple. Он удобен для рассказа о школьном дне, кружках и домашних обязанностях.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-s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3-м лице единственного числа к глаголу часто добавляется -s или -es: he goes, she plays. Это одно из самых заметных правил, которое важно не пропускать в письме.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get up at seven, He goes to school by bus и They play games after lessons показывают, как Present Simple звучит в повседневной речи и легко запоминается через примеры.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привычки и повседневные действия
</a:t>
            </a:r>
            <a:endParaRPr lang="en-US" sz="25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лексика: предметы, кабинеты и распорядок дня
</a:t>
            </a:r>
            <a:endParaRPr lang="en-US" sz="2590" dirty="0"/>
          </a:p>
        </p:txBody>
      </p:sp>
      <p:sp>
        <p:nvSpPr>
          <p:cNvPr id="11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лексика: предметы, кабинеты и распорядок дня
</a:t>
            </a:r>
            <a:endParaRPr lang="en-US" sz="2335" dirty="0"/>
          </a:p>
        </p:txBody>
      </p:sp>
      <p:sp>
        <p:nvSpPr>
          <p:cNvPr id="12" name="Text 3"/>
          <p:cNvSpPr txBox="1"/>
          <p:nvPr/>
        </p:nvSpPr>
        <p:spPr>
          <a:xfrm>
            <a:off x="4708924" y="7885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 мебель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classroom, desk, chair и blackboard помогают описать учебное помещение. Пятиклассник быстро узнаёт их в заданиях и может назвать предметы, которые видит каждый день.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708924" y="16552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 школе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teacher и pupil нужны для рассказа о людях на уроке. Они часто встречаются в коротких диалогах, описаниях класса и упражнениях на знакомство с текстом.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8924" y="25220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урока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timetable, lesson, break и homework связаны с учебным днём. С их помощью удобно говорить о расписании, переменах и заданиях, которые нужно выполнить дома.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708924" y="33888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команды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open your books, listen and repeat, work in pairs и write in your notebooks встречаются почти на каждом уроке. Они помогают понимать учителя без перевода и быстрее включаться в работу.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08924" y="42556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тему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учить школьные слова вместе с картинками, расписанием и короткими подписями. Такой способ помогает связать слово с реальным предметом, а не заучивать его отдельно.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форм множественного числа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часть слов образует множественное число по правилу, а часть имеет особые формы, которые нужно запоминать отдельно.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модели помогают быстро строить формы, а нерегулярные слова требуют отдельного запоминания.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«Множественное число существительных» для 5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Употребляется перед существительным в единственном числе, если слово начинается с согласного звука: a pen, a cat. Это знак, что предмет назван впервые или пока не выделен.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Используется, когда предмет уже известен, уточнён или единственный в ситуации: the book on the desk, the sun. Здесь говорящий указывает на конкретный объект.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Ставится перед словом, которое начинается с гласного звука: an apple, an egg. Важно слышать именно звук, а не только первую букву.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a, an и the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разделы помогают говорить о знакомых ситуациях и расширяют словарь через короткие диалоги, подписи к картинкам и небольшие тексты.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универсальными остаются темы про семью и школу, а остальные разделы дополняют повседневную лексику.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чаще всего встречаются в 5 классе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тематических разделов курса английского языка для 5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вопросов и ответов помогает ученику уверенно представиться, спросить собеседника и отреагировать без длинных фраз.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«Вопросы и короткие ответы» для 5 класса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57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l" indent="0" marL="0">
              <a:lnSpc>
                <a:spcPct val="90000"/>
              </a:lnSpc>
              <a:buNone/>
            </a:pPr>
            <a:r>
              <a:rPr lang="en-US" sz="1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ответов достаточно, чтобы начать простой разговор и поддержать его на первом этапе изучения английского.
</a:t>
            </a:r>
            <a:endParaRPr lang="en-US" sz="8575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208" y="1569245"/>
            <a:ext cx="1713264" cy="29191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время и дата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25179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 1 до 100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уверенно узнавать и называть количественные числительные, потому что они нужны для возраста, страниц, предметов и простых задач в учебнике и в устной речи.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230228" y="2551753"/>
            <a:ext cx="130601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время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seven o’clock, half past seven и quarter past eight часто встречаются в расписании и бытовых диалогах. Они помогают быстро понять, который сейчас час.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52253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даты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дата обычно строится иначе, чем в русском: 12th March, 5th May. Такой формат нужен для календаря, контрольных и анкет.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652582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 жизни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урок с реальными ситуациями: назвать возраст, договориться о времени, записать дату события и понять школьное расписание без ошибок.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запоминанию нового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 уроке и дома помогает быстрее перейти от узнавания слова к его активному использованию.
</a:t>
            </a:r>
            <a:endParaRPr lang="en-US" sz="29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67" y="1363076"/>
            <a:ext cx="2668649" cy="21596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145" y="1363076"/>
            <a:ext cx="2668649" cy="21596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для чтения в 5 классе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школьника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 живёт с родителями и младшей сестрой. Каждое утро он встаёт в семь часов, завтракает и идёт в школу пешком. В его тексте легко найти время, место и действия героя.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хобби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Anna любит рисовать и читать книги о животных. После уроков она делает домашнее задание, а вечером рисует для школьного конкурса. Такой текст помогает заметить, что нравится героине и чем она занимается.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Выходной в городе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 гуляет с друзьями в парке недалеко от дома. Они покупают мороженое, обсуждают погоду и возвращаются домой к вечеру. Здесь важно быстро определить, где происходит действие и кто участвует в нём.
</a:t>
            </a:r>
            <a:endParaRPr lang="en-US" sz="10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встречаются на уроке английского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задания проверяют не только знание слов и правил, но и умение понимать, говорить, читать и писать в связке.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объединяет все виды речевой деятельности, поэтому знания закрепляются сразу в нескольких форматах.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учебных заданий по английскому языку в 5 классе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даёт сочетание нескольких приёмов: слово нужно увидеть, услышать, произнести и использовать в короткой фразе.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короткая практика полезнее редких длинных занятий, потому что она лучше закрепляет лексику и модели речи.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учить английский быстрее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по изучению английского языка в 5 классе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5 классе: первый уверенный шаг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ученик осваивает базу, на которой строится дальнейшее изучение языка: слова, грамматику и простые диалоги. Эти навыки помогают понимать текст, говорить о себе и уверенно работать на уроке.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2026-05-30T12:58:04Z</dcterms:created>
  <dcterms:modified xsi:type="dcterms:W3CDTF">2026-05-30T12:58:04Z</dcterms:modified>
</cp:coreProperties>
</file>