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550" y="2201687"/>
            <a:ext cx="7721700" cy="2661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вокруг нас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Понимать погоду — значит лучше планировать каждый день.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2450" y="4775100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складывается погода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 — это не просто «сегодня тепло или холодно». Её определяют несколько взаимосвязанных признаков, а наблюдают за ними с земли, из космоса и с помощью приборов.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5069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погода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5600" y="1304312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атмосферы
</a:t>
            </a:r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 — это состояние атмосферы в определённом месте и в конкретный момент. Она описывает, что происходит прямо сейчас: тепло, облачно, ветрено или идёт дождь.
</a:t>
            </a:r>
            <a:endParaRPr lang="en-US" sz="993" dirty="0"/>
          </a:p>
        </p:txBody>
      </p:sp>
      <p:sp>
        <p:nvSpPr>
          <p:cNvPr id="10" name="Text 3"/>
          <p:cNvSpPr txBox="1"/>
          <p:nvPr/>
        </p:nvSpPr>
        <p:spPr>
          <a:xfrm>
            <a:off x="385600" y="2114497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Меняется быстро
</a:t>
            </a:r>
            <a:pPr algn="l" indent="0" marL="0">
              <a:lnSpc>
                <a:spcPct val="80000"/>
              </a:lnSpc>
              <a:buNone/>
            </a:pPr>
            <a:r>
              <a:rPr lang="en-US" sz="9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один день погода может заметно измениться: утром прохладно, днём теплее, вечером поднимается ветер или начинается дождь. Такие перемены мы замечаем постоянно.
</a:t>
            </a:r>
            <a:endParaRPr lang="en-US" sz="951" dirty="0"/>
          </a:p>
        </p:txBody>
      </p:sp>
      <p:sp>
        <p:nvSpPr>
          <p:cNvPr id="11" name="Text 4"/>
          <p:cNvSpPr txBox="1"/>
          <p:nvPr/>
        </p:nvSpPr>
        <p:spPr>
          <a:xfrm>
            <a:off x="385600" y="2924631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 же самое, что климат
</a:t>
            </a:r>
            <a:pPr algn="l" indent="0" marL="0">
              <a:lnSpc>
                <a:spcPct val="80000"/>
              </a:lnSpc>
              <a:buNone/>
            </a:pPr>
            <a:r>
              <a:rPr lang="en-US" sz="9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отличается от климата именно скоростью изменений. Она может измениться за часы, а климат складывается из многолетних наблюдений и обычно почти не заметен в течение одного дня.
</a:t>
            </a:r>
            <a:endParaRPr lang="en-US" sz="915" dirty="0"/>
          </a:p>
        </p:txBody>
      </p:sp>
      <p:sp>
        <p:nvSpPr>
          <p:cNvPr id="12" name="Text 5"/>
          <p:cNvSpPr txBox="1"/>
          <p:nvPr/>
        </p:nvSpPr>
        <p:spPr>
          <a:xfrm>
            <a:off x="385600" y="3729736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признаков сразу
</a:t>
            </a:r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понять погоду, важно смотреть не на одно число, а на несколько признаков сразу. Температура, ветер, облака и осадки вместе дают полную картину.
</a:t>
            </a:r>
            <a:endParaRPr lang="en-US" sz="99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4925" y="1153344"/>
            <a:ext cx="2727900" cy="1862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7225" y="1153344"/>
            <a:ext cx="2727900" cy="186211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050" y="1153344"/>
            <a:ext cx="2727900" cy="18621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705150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перемены
</a:t>
            </a:r>
            <a:pPr algn="l" indent="0" marL="0">
              <a:lnSpc>
                <a:spcPct val="100000"/>
              </a:lnSpc>
              <a:buNone/>
            </a:pPr>
            <a:r>
              <a:rPr lang="en-US" sz="8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один день может пройти сильный дождь, а на следующий выглянет солнце. Такие контрасты показывают, как быстро ведёт себя погода и почему её приходится проверять перед выходом из дома.
</a:t>
            </a:r>
            <a:endParaRPr lang="en-US" sz="857" dirty="0"/>
          </a:p>
        </p:txBody>
      </p:sp>
      <p:sp>
        <p:nvSpPr>
          <p:cNvPr id="12" name="Text 2"/>
          <p:cNvSpPr txBox="1"/>
          <p:nvPr/>
        </p:nvSpPr>
        <p:spPr>
          <a:xfrm>
            <a:off x="6529025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картина
</a:t>
            </a:r>
            <a:pPr algn="l" indent="0" marL="0">
              <a:lnSpc>
                <a:spcPct val="100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несколько лет подряд лето становится жарче обычного, это уже важнее для климата. Один дождливый день ничего не доказывает, а многолетняя тенденция говорит о другом.
</a:t>
            </a:r>
            <a:endParaRPr lang="en-US" sz="947" dirty="0"/>
          </a:p>
        </p:txBody>
      </p:sp>
      <p:sp>
        <p:nvSpPr>
          <p:cNvPr id="13" name="Text 3"/>
          <p:cNvSpPr txBox="1"/>
          <p:nvPr/>
        </p:nvSpPr>
        <p:spPr>
          <a:xfrm>
            <a:off x="881275" y="3261000"/>
            <a:ext cx="17631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день в городе
</a:t>
            </a:r>
            <a:pPr algn="l" indent="0" marL="0">
              <a:lnSpc>
                <a:spcPct val="100000"/>
              </a:lnSpc>
              <a:buNone/>
            </a:pPr>
            <a:r>
              <a:rPr lang="en-US" sz="9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утро, когда на улице прохладно, а к полудню становится заметно теплее. Это обычная смена погоды: условия изменились всего за несколько часов, но сезон остался тем же.
</a:t>
            </a:r>
            <a:endParaRPr lang="en-US" sz="924" dirty="0"/>
          </a:p>
        </p:txBody>
      </p:sp>
      <p:sp>
        <p:nvSpPr>
          <p:cNvPr id="14" name="Text 4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 климат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погода связана с Солнцем и воздухом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солнечный нагрев запускает цепочку изменений в атмосфере.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794" y="1692275"/>
            <a:ext cx="148875" cy="23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5357" y="1692275"/>
            <a:ext cx="238200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4332" y="1705108"/>
            <a:ext cx="239100" cy="21253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главных показателя погоды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03400" y="2208625"/>
            <a:ext cx="20856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Показывает, насколько воздух тёплый или холодный. По температуре легко понять, нужна ли тёплая куртка, шапка или достаточно лёгкой одежды.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70625" y="2208625"/>
            <a:ext cx="20856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судить о том, как воздух давит на поверхность. Изменения давления часто связаны с переменой погоды и появлением ветра или облачности.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470825" y="2208625"/>
            <a:ext cx="20856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Показывает, сколько в воздухе водяного пара. Когда влажность высокая, воздух кажется более «тяжёлым», а облака и осадки образуются легче.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68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Ветер, облачность и осадки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20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и скорость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называют по стороне, откуда он дует: северный, западный, южный или восточный. Важно учитывать не только направление, но и скорость, особенно при прогулках и на море.
</a:t>
            </a:r>
            <a:endParaRPr lang="en-US" sz="895" dirty="0"/>
          </a:p>
        </p:txBody>
      </p:sp>
      <p:sp>
        <p:nvSpPr>
          <p:cNvPr id="10" name="Text 3"/>
          <p:cNvSpPr txBox="1"/>
          <p:nvPr/>
        </p:nvSpPr>
        <p:spPr>
          <a:xfrm>
            <a:off x="338805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Насколько закрыто небо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Облачность показывает, сколько неба закрыто облаками. При малой облачности солнце видно хорошо, а при сплошной — день кажется более серым и прохладным.
</a:t>
            </a:r>
            <a:endParaRPr lang="en-US" sz="895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осадков
</a:t>
            </a:r>
            <a:pPr algn="l" indent="0" marL="0">
              <a:lnSpc>
                <a:spcPct val="80000"/>
              </a:lnSpc>
              <a:buNone/>
            </a:pPr>
            <a:r>
              <a:rPr lang="en-US" sz="9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 бывают разными: дождь, снег, морось, град. Их вид зависит от температуры воздуха и того, в каком состоянии вода находится в облаке.
</a:t>
            </a:r>
            <a:endParaRPr lang="en-US" sz="920" dirty="0"/>
          </a:p>
        </p:txBody>
      </p:sp>
      <p:sp>
        <p:nvSpPr>
          <p:cNvPr id="12" name="Text 5"/>
          <p:cNvSpPr txBox="1"/>
          <p:nvPr/>
        </p:nvSpPr>
        <p:spPr>
          <a:xfrm>
            <a:off x="338805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признаки связаны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день может начаться без осадков, а закончиться ливнем. Поэтому облачность, ветер и температура всегда рассматриваются вместе, а не по отдельности.
</a:t>
            </a:r>
            <a:endParaRPr lang="en-US" sz="89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311199"/>
            <a:ext cx="3147000" cy="71270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Приборы наблюдения за погодой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приборы помогают собрать точные данные о состоянии атмосферы и сравнить наблюдения в разных местах.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показателя есть свой прибор, а данные нужны не только на станциях, но и там, где погода влияет на движение и безопасность.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Метеорологические наблюдения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757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 как наблюдают погоду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905300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Измерение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 снимает показания приборов несколько раз в день: температуру, давление, влажность, ветер и осадки. Так начинается ежедневная погодная сводка.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99087" y="2099525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Описание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 запись добавляют облака, туман, видимость, грозу и состояние поверхности. Эти признаки помогают понять, что происходит в атмосфере не только по цифрам.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522588" y="2549100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Передача данных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данные отправляют в общую сеть наблюдений, где их сравнивают с другими пунктами. Из множества наблюдений складывается картина погоды для региона.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036" y="938950"/>
            <a:ext cx="3400228" cy="383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289000"/>
            <a:ext cx="59385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облаков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385603" y="1358900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Кучевые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Кучевые облака похожи на белые хлопья или башенки. Обычно они появляются в тёплый день и сами по себе не всегда обещают дождь.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902928" y="1358900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Слоистые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Слоистые облака тянутся ровным серым или белым покрывалом. Они закрывают небо почти полностью и часто делают день пасмурным и тихим.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85603" y="2681825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Грозовые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Грозовые облака очень высокие, тёмные и мощные. Внутри них образуются сильные потоки воздуха, поэтому они нередко приносят ливень, молнии и порывистый ветер.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15799" y="-150"/>
            <a:ext cx="373205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289000"/>
            <a:ext cx="47676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берутся осадки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40200" y="191470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Остывание пара
</a:t>
            </a:r>
            <a:pPr algn="l" indent="0" marL="0">
              <a:lnSpc>
                <a:spcPct val="80000"/>
              </a:lnSpc>
              <a:buNone/>
            </a:pPr>
            <a:r>
              <a:rPr lang="en-US" sz="8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водяной пар поднимается выше, воздух становится холоднее. Пар теряет энергию, и в облаке появляются мельчайшие капли воды или кристаллы льда, из которых потом вырастают осадки.
</a:t>
            </a:r>
            <a:endParaRPr lang="en-US" sz="892" dirty="0"/>
          </a:p>
        </p:txBody>
      </p:sp>
      <p:sp>
        <p:nvSpPr>
          <p:cNvPr id="11" name="Text 3"/>
          <p:cNvSpPr txBox="1"/>
          <p:nvPr/>
        </p:nvSpPr>
        <p:spPr>
          <a:xfrm>
            <a:off x="3119025" y="191470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капель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облако достаточно насыщено влагой, капли и кристаллы соединяются и становятся тяжелее. Тогда они уже не удерживаются в воздухе и начинают падать на землю.
</a:t>
            </a:r>
            <a:endParaRPr lang="en-US" sz="895" dirty="0"/>
          </a:p>
        </p:txBody>
      </p:sp>
      <p:sp>
        <p:nvSpPr>
          <p:cNvPr id="12" name="Text 4"/>
          <p:cNvSpPr txBox="1"/>
          <p:nvPr/>
        </p:nvSpPr>
        <p:spPr>
          <a:xfrm>
            <a:off x="340200" y="365235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и морось
</a:t>
            </a:r>
            <a:pPr algn="l" indent="0" marL="0">
              <a:lnSpc>
                <a:spcPct val="80000"/>
              </a:lnSpc>
              <a:buNone/>
            </a:pPr>
            <a:r>
              <a:rPr lang="en-US" sz="9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тёплых облаках вода остаётся жидкой, поэтому чаще идёт дождь или морось. Чем выше температура воздуха, тем больше шанс жидких осадков.
</a:t>
            </a:r>
            <a:endParaRPr lang="en-US" sz="931" dirty="0"/>
          </a:p>
        </p:txBody>
      </p:sp>
      <p:sp>
        <p:nvSpPr>
          <p:cNvPr id="13" name="Text 5"/>
          <p:cNvSpPr txBox="1"/>
          <p:nvPr/>
        </p:nvSpPr>
        <p:spPr>
          <a:xfrm>
            <a:off x="3119025" y="365235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и град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холодных облаках образуются кристаллы льда, поэтому выпадает снег. В грозовых облаках сильные восходящие потоки поднимают капли снова и снова, и так формируется град.
</a:t>
            </a:r>
            <a:endParaRPr lang="en-US" sz="89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Фронты и смена погоды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граница между воздушными массами меняет облака, ветер и осадки.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9875" y="1851113"/>
            <a:ext cx="2842200" cy="17763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6175" y="1851113"/>
            <a:ext cx="2842200" cy="17763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1500" y="1851113"/>
            <a:ext cx="2842200" cy="177637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417275" y="4114850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улица выглядела спокойно: ясное небо, слабый ветер и сухой воздух. Так часто проявляется антициклон, когда воздух опускается, облака рассеиваются и день проходит без заметных осадков.
</a:t>
            </a:r>
            <a:endParaRPr lang="en-US" sz="713" dirty="0"/>
          </a:p>
        </p:txBody>
      </p:sp>
      <p:sp>
        <p:nvSpPr>
          <p:cNvPr id="12" name="Text 2"/>
          <p:cNvSpPr txBox="1"/>
          <p:nvPr/>
        </p:nvSpPr>
        <p:spPr>
          <a:xfrm>
            <a:off x="3417275" y="3826675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ясный день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6442825" y="4121190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несколько часов погода может стать совсем другой. Если приходит циклон, пасмурность и дождь задерживаются надолго; при антициклоне ясная погода может сохраняться несколько дней подряд.
</a:t>
            </a:r>
            <a:endParaRPr lang="en-US" sz="725" dirty="0"/>
          </a:p>
        </p:txBody>
      </p:sp>
      <p:sp>
        <p:nvSpPr>
          <p:cNvPr id="14" name="Text 4"/>
          <p:cNvSpPr txBox="1"/>
          <p:nvPr/>
        </p:nvSpPr>
        <p:spPr>
          <a:xfrm>
            <a:off x="6442825" y="3826675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на несколько дней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470800" y="4114838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городом опустилось низкое серое небо, и к вечеру пошёл ровный дождь. Это типичная картина циклона: воздух поднимается, облаков становится больше, а погода остаётся влажной и неустойчивой.
</a:t>
            </a:r>
            <a:endParaRPr lang="en-US" sz="692" dirty="0"/>
          </a:p>
        </p:txBody>
      </p:sp>
      <p:sp>
        <p:nvSpPr>
          <p:cNvPr id="16" name="Text 6"/>
          <p:cNvSpPr txBox="1"/>
          <p:nvPr/>
        </p:nvSpPr>
        <p:spPr>
          <a:xfrm>
            <a:off x="470800" y="3826662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небо темнеет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40200" y="319550"/>
            <a:ext cx="8493000" cy="5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выглядят циклон и антициклон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82826" y="970950"/>
            <a:ext cx="2367348" cy="41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289000"/>
            <a:ext cx="68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каких данных делают прогноз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4020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на земле
</a:t>
            </a:r>
            <a:pPr algn="l" indent="0" marL="0">
              <a:lnSpc>
                <a:spcPct val="80000"/>
              </a:lnSpc>
              <a:buNone/>
            </a:pPr>
            <a:r>
              <a:rPr lang="en-US" sz="8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метеорологи получают цифры с наземных станций: температуру, давление, влажность, ветер и количество осадков. Эти данные показывают, что происходит в конкретной точке прямо сейчас.
</a:t>
            </a:r>
            <a:endParaRPr lang="en-US" sz="813" dirty="0"/>
          </a:p>
        </p:txBody>
      </p:sp>
      <p:sp>
        <p:nvSpPr>
          <p:cNvPr id="11" name="Text 3"/>
          <p:cNvSpPr txBox="1"/>
          <p:nvPr/>
        </p:nvSpPr>
        <p:spPr>
          <a:xfrm>
            <a:off x="338805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Снимки из космоса
</a:t>
            </a:r>
            <a:pPr algn="l" indent="0" marL="0">
              <a:lnSpc>
                <a:spcPct val="80000"/>
              </a:lnSpc>
              <a:buNone/>
            </a:pPr>
            <a:r>
              <a:rPr lang="en-US" sz="8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подключаются спутники. Они помогают увидеть облачные системы, границы воздушных масс и перемещение циклонов над большими территориями, где наземных станций недостаточно.
</a:t>
            </a:r>
            <a:endParaRPr lang="en-US" sz="874" dirty="0"/>
          </a:p>
        </p:txBody>
      </p:sp>
      <p:sp>
        <p:nvSpPr>
          <p:cNvPr id="12" name="Text 4"/>
          <p:cNvSpPr txBox="1"/>
          <p:nvPr/>
        </p:nvSpPr>
        <p:spPr>
          <a:xfrm>
            <a:off x="34020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Отслеживание осадков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Радары особенно полезны для дождя и гроз. Они показывают, где осадки уже идут, как быстро движутся и насколько интенсивными могут стать в ближайшее время.
</a:t>
            </a:r>
            <a:endParaRPr lang="en-US" sz="895" dirty="0"/>
          </a:p>
        </p:txBody>
      </p:sp>
      <p:sp>
        <p:nvSpPr>
          <p:cNvPr id="13" name="Text 5"/>
          <p:cNvSpPr txBox="1"/>
          <p:nvPr/>
        </p:nvSpPr>
        <p:spPr>
          <a:xfrm>
            <a:off x="338805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прогноза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компьютерные модели просчитывают вероятное движение воздуха в атмосфере. Они собирают все наблюдения вместе и строят прогноз на часы и дни вперёд.
</a:t>
            </a:r>
            <a:endParaRPr lang="en-US" sz="89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прогноза по срокам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срок прогноза, тем труднее учесть все изменения в атмосфере. Особенно быстро меняются облака, ветер и осадки в отдельных районах.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показывают: краткосрочный прогноз надёжнее, а при увеличении срока точность заметно снижается.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на основе общего принципа работы метеопрогнозов
</a:t>
            </a:r>
            <a:endParaRPr lang="en-US" sz="115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305" y="736225"/>
            <a:ext cx="3189689" cy="3851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289000"/>
            <a:ext cx="5069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смотрим на главное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85600" y="1304312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погоды
</a:t>
            </a:r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Значки на карте сразу показывают, какая погода ожидается: солнце, облака, дождь, снег или ветер. Сначала полезно смотреть именно на них, а уже потом на подробности.
</a:t>
            </a:r>
            <a:endParaRPr lang="en-US" sz="993" dirty="0"/>
          </a:p>
        </p:txBody>
      </p:sp>
      <p:sp>
        <p:nvSpPr>
          <p:cNvPr id="11" name="Text 3"/>
          <p:cNvSpPr txBox="1"/>
          <p:nvPr/>
        </p:nvSpPr>
        <p:spPr>
          <a:xfrm>
            <a:off x="385600" y="2114497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давления
</a:t>
            </a:r>
            <a:pPr algn="l" indent="0" marL="0">
              <a:lnSpc>
                <a:spcPct val="80000"/>
              </a:lnSpc>
              <a:buNone/>
            </a:pPr>
            <a:r>
              <a:rPr lang="en-US" sz="9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Изобары соединяют точки с одинаковым давлением. Если линии расположены близко друг к другу, ветер обычно сильнее; если далеко — погода спокойнее и меняется медленнее.
</a:t>
            </a:r>
            <a:endParaRPr lang="en-US" sz="938" dirty="0"/>
          </a:p>
        </p:txBody>
      </p:sp>
      <p:sp>
        <p:nvSpPr>
          <p:cNvPr id="12" name="Text 4"/>
          <p:cNvSpPr txBox="1"/>
          <p:nvPr/>
        </p:nvSpPr>
        <p:spPr>
          <a:xfrm>
            <a:off x="385600" y="2924631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ветра
</a:t>
            </a:r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Стрелки помогают понять, откуда дует ветер и куда движется воздушная масса. Это особенно важно, когда нужно заметить приближение фронта или циклона.
</a:t>
            </a:r>
            <a:endParaRPr lang="en-US" sz="993" dirty="0"/>
          </a:p>
        </p:txBody>
      </p:sp>
      <p:sp>
        <p:nvSpPr>
          <p:cNvPr id="13" name="Text 5"/>
          <p:cNvSpPr txBox="1"/>
          <p:nvPr/>
        </p:nvSpPr>
        <p:spPr>
          <a:xfrm>
            <a:off x="385600" y="3729736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Вероятность осадков
</a:t>
            </a:r>
            <a:pPr algn="l" indent="0" marL="0">
              <a:lnSpc>
                <a:spcPct val="80000"/>
              </a:lnSpc>
              <a:buNone/>
            </a:pPr>
            <a:r>
              <a:rPr lang="en-US" sz="9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Проценты рядом с осадками показывают вероятность, а не точное обещание дождя. Чем выше значение, тем больше шанс, что осадки действительно начнутся в указанное время.
</a:t>
            </a:r>
            <a:endParaRPr lang="en-US" sz="98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4692" y="2190090"/>
            <a:ext cx="238200" cy="23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6442" y="2190090"/>
            <a:ext cx="238200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8867" y="2213550"/>
            <a:ext cx="239100" cy="19128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1675"/>
            <a:ext cx="8493000" cy="5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заметных признака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1154075" y="2668725"/>
            <a:ext cx="15915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Тёмные облака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небо быстро темнеет, а облака становятся высокими и тяжёлыми, это может быть признаком грозы. Такие облака часто растут вверх перед ливнем и молнией.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880350" y="2668725"/>
            <a:ext cx="15915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ветер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Порывистый ветер нередко усиливается перед фронтом. Он показывает, что воздух движется активно и погода может измениться довольно быстро, иногда уже в ближайший час.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586502" y="2668725"/>
            <a:ext cx="15915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Влажный воздух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воздух становится влажным и тяжёлым, а земля пахнет сильнее обычного. Эти ощущения не заменяют прогноз, но помогают заметить, что осадки рядом или уже прошли.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15799" y="-150"/>
            <a:ext cx="373205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289000"/>
            <a:ext cx="47676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Действуем безопасно при непогоде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40200" y="191470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заранее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выходом стоит проверить прогноз, особенно если ожидаются ливень, гроза или сильный ветер. Даже короткое предупреждение помогает выбрать безопасный маршрут и одежду.
</a:t>
            </a:r>
            <a:endParaRPr lang="en-US" sz="895" dirty="0"/>
          </a:p>
        </p:txBody>
      </p:sp>
      <p:sp>
        <p:nvSpPr>
          <p:cNvPr id="11" name="Text 3"/>
          <p:cNvSpPr txBox="1"/>
          <p:nvPr/>
        </p:nvSpPr>
        <p:spPr>
          <a:xfrm>
            <a:off x="3119025" y="191470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Выбрать укрытие
</a:t>
            </a:r>
            <a:pPr algn="l" indent="0" marL="0">
              <a:lnSpc>
                <a:spcPct val="80000"/>
              </a:lnSpc>
              <a:buNone/>
            </a:pPr>
            <a:r>
              <a:rPr lang="en-US" sz="8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грозы лучше держаться подальше от открытых пространств, высоких деревьев и металлических конструкций. На улице самая безопасная тактика — найти укрытие как можно быстрее.
</a:t>
            </a:r>
            <a:endParaRPr lang="en-US" sz="858" dirty="0"/>
          </a:p>
        </p:txBody>
      </p:sp>
      <p:sp>
        <p:nvSpPr>
          <p:cNvPr id="12" name="Text 4"/>
          <p:cNvSpPr txBox="1"/>
          <p:nvPr/>
        </p:nvSpPr>
        <p:spPr>
          <a:xfrm>
            <a:off x="340200" y="365235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Быть осторожным у воды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Возле воды и на мокрых дорогах риск выше: скользко, ухудшается видимость и сложнее вовремя заметить опасность. Поэтому важно не торопиться и внимательно смотреть по сторонам.
</a:t>
            </a:r>
            <a:endParaRPr lang="en-US" sz="895" dirty="0"/>
          </a:p>
        </p:txBody>
      </p:sp>
      <p:sp>
        <p:nvSpPr>
          <p:cNvPr id="13" name="Text 5"/>
          <p:cNvSpPr txBox="1"/>
          <p:nvPr/>
        </p:nvSpPr>
        <p:spPr>
          <a:xfrm>
            <a:off x="3119025" y="365235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Менять планы вовремя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прогноза помогает планировать путь в школу, прогулку, поездку и спортивные занятия. Если предупреждение о непогоде есть, лучше заранее изменить планы.
</a:t>
            </a:r>
            <a:endParaRPr lang="en-US" sz="89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036" y="938950"/>
            <a:ext cx="3400228" cy="383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289000"/>
            <a:ext cx="59385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следить за погодой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85603" y="1358900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науке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науки такие наблюдения — это длинная цепочка фактов. По ним можно сравнивать сезоны, искать повторяющиеся процессы и лучше понимать, как работает атмосфера.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902928" y="1358900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для сельского хозяйства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Фермеры используют данные о температуре, осадках и ветре, чтобы выбирать время посева, полива и уборки урожая. Даже небольшое изменение погоды может повлиять на поле.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85603" y="2681825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транспорта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зависит от прогноза каждый день. Сильный ветер, туман, метель или гроза могут задержать самолёты, изменить движение кораблей и замедлить поездки по дорогам.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902928" y="2681825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каждый день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обычной жизни наблюдения помогают выбрать одежду, спланировать прогулку и не попасть под внезапный дождь. Это простой способ чувствовать себя увереннее в любой день.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7700" y="1034125"/>
            <a:ext cx="39486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Погода, климат и зачем наблюдать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151487" y="2296925"/>
            <a:ext cx="28410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меняется быстро, а климат складывается из долгих наблюдений. Когда мы смотрим на приборы, карты и прогнозы, мы лучше понимаем природу, безопаснее планируем дела и замечаем изменения вокруг себя.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2026-07-26T15:49:27Z</dcterms:created>
  <dcterms:modified xsi:type="dcterms:W3CDTF">2026-07-26T15:49:27Z</dcterms:modified>
</cp:coreProperties>
</file>