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Определённо-личные предложения: что это такое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Коротко, ясно и по делу: узнаём предложения со скрытым подлежащим.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Определённо-личные предложения помогают говорить и писать короче, не повторяя очевидное подлежащее. Они часто встречаются в просьбах, советах, объявлениях и школьных записях, поэтому важно уметь быстро распознавать их в речи и тексте.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определённо-личным предложением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односоставное предложение, в котором действующее лицо ясно по форме сказуемого. Подлежащее не названо, но его можно легко восстановить по смыслу.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предложения строятся с глаголами 1-го или 2-го лица: читаю, идёшь, пишем, играете. Лицо и число уже содержатся в форме слова.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остаётся понятным без подлежащего, потому что действие связано с говорящим, собеседником или группой людей. Именно это делает предложение определённо-личным.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 в определённо-личных предложениях
</a:t>
            </a:r>
            <a:endParaRPr lang="en-US" sz="254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глагола можно быстро понять, кто выполняет действие.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лицо действия выражено самой формой глагола, поэтому подлежащее можно не называть.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«Определённо-личные предложения»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4646" y="20258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87765"/>
            <a:ext cx="552900" cy="44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137415"/>
            <a:ext cx="552900" cy="442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признак: лицо действия понятно
</a:t>
            </a:r>
            <a:endParaRPr lang="en-US" sz="328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Говорящий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форма глагола стоит в 1-м лице, понятно, что действие совершает сам говорящий: «Пишу в тетради», «Иду домой». Подлежащее не требуется.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2-го лица показывают обращение к тому, с кем говорят: «Проверь тетрадь», «Не шуми». Смысл ясен без отдельного слова-подлежащего.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действие может относиться к нескольким лицам: «Пойдём в библиотеку», «Пишите аккуратно». Форма глагола уже сообщает, кто действует.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чаще всего встречаются
</a:t>
            </a:r>
            <a:endParaRPr lang="en-US" sz="303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тоже часто используется в просьбах, советах и правилах.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формы 1-го и 2-го лица: именно они естественно звучат в живой речи и школьном общении.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примерам и речевым моделям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повседневной речи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речи такие предложения звучат коротко и естественно: «Иду домой», «Сейчас закончим», «Не шуми», «Проверь тетрадь». По форме глагола сразу понятно, кто действует или к кому обращаются.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особенно узнаваемы в школьных ситуациях: на уроке, в записке, в разговоре с другом. Из-за краткости такие фразы помогают быстро передать мысль без лишних слов и повторов.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определённо-личное предложение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форме сказуемого и смыслу предложения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366" y="1736867"/>
            <a:ext cx="401539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7934" y="3926085"/>
            <a:ext cx="401539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8425" y="2832747"/>
            <a:ext cx="401539" cy="4015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определённо-личные предложения отличаются от двусоставных
</a:t>
            </a:r>
            <a:endParaRPr lang="en-US" sz="2735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двусоставном предложении подлежащее и сказуемое названы прямо: «Я читаю книгу». В определённо-личном остаётся только сказуемое: «Читаю книгу».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тот же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конструкции передают одно и то же действие, но определённо-личная форма звучит живее и короче. Она удобна там, где личность говорящего и так понятна.
</a:t>
            </a:r>
            <a:endParaRPr lang="en-US" sz="1096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скрыто в глаголе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 том, кто действует, уже заключена в форме глагола. Поэтому подлежащее не обязательно произносить, и смысл не теряется.
</a:t>
            </a:r>
            <a:endParaRPr lang="en-US" sz="11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односоставных предложений
</a:t>
            </a:r>
            <a:endParaRPr lang="en-US" sz="337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четыре вида односоставных предложений по главному признаку и примеру.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Определённо-личные предложения легко отличить по форме сказуемого: в них можно восстановить я, ты, мы или вы.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односоставных предложений в русском языке
</a:t>
            </a:r>
            <a:endParaRPr lang="en-US" sz="7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и школьные примеры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часто делает предложение определённо-личным: форма глагола сразу показывает, что обращение идёт к одному человеку или к нескольким людям, без называния подлежащего.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речи такие формы встречаются в просьбах, советах и инструкциях: «Сделай упражнение», «Пишите аккуратно», «Открой учебник». Они звучат коротко и понятно.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есть приказ, просьба или наставление, а глагол стоит в форме повелительного наклонения, это сильный признак определённо-личного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употребляются такие предложения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особенно удобны в ситуациях, где нужно быстро передать действие без лишних слов и повторов.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они нужны в живом общении и практических текстах: там важны краткость, ясность и быстрый отклик.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примерам из разговорной, учебной и письменной речи; без числовой статистики, 2025
</a:t>
            </a:r>
            <a:endParaRPr lang="en-US" sz="6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распознавании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путают определённо-личные предложения с безличными: в безличных действующее лицо не определяется, а в определённо-личных его можно восстановить по форме глагола.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сразу смотреть на сказуемое. Если не определить лицо и число глагола, легко ошибиться и неверно назвать тип предложения.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определённо-личным любое короткое предложение. Краткость сама по себе ничего не доказывает: важна именно личная форма глагола.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Проверку всегда начинают с формы сказуемого. Если оно стоит не в 1-м или 2-м лице, предложение к этому типу не относится.
</a:t>
            </a:r>
            <a:endParaRPr lang="en-US" sz="11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такие предложения в художественной речи
</a:t>
            </a:r>
            <a:endParaRPr lang="en-US" sz="272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звучит естественно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определённо-личные предложения делают реплики живыми и разговорными. Они помогают передать обычную устную речь персонажа без лишних объяснений.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создают динамику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«Подожду здесь» или «Сейчас открою окно» звучат быстро и энергично. Благодаря им диалог становится более естественным и легко воспринимается читателем.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определённо-личное предложение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проверки: от сказуемого к выводу о типе предложения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восстановлением скрытого подлежащего
</a:t>
            </a:r>
            <a:endParaRPr lang="en-US" sz="260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по форме глагола можно восстановить скрытое лицо действия и определить тип предложения.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подлежащее не названо, но лицо действия легко восстанавливается по личной форме глагола.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 материалу темы «Определённо-личные предложения»
</a:t>
            </a:r>
            <a:endParaRPr lang="en-US" sz="7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грамматической основы
</a:t>
            </a:r>
            <a:endParaRPr lang="en-US" sz="375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смысл держится на форме глагола, поэтому отдельное подлежащее не требуется для понимания сообщения.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грамматическая основа здесь выражена только сказуемым; это и отличает конструкцию от двусоставного предложения.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 правилу русского языка; без числовых данных, 2025
</a:t>
            </a:r>
            <a:endParaRPr lang="en-US" sz="7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0874" y="2069225"/>
            <a:ext cx="506363" cy="578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определённо-личные предложения
</a:t>
            </a:r>
            <a:endParaRPr lang="en-US" sz="2809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живой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делают разговор естественным и быстрым. Когда собеседнику и так ясно, кто действует, нет необходимости называть подлежащее снова.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кратких записей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удобно использовать в сообщениях, записках и школьных поручениях. Короткая форма помогает передать мысль точно и без лишних слов.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выразительного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речи они придают репликам динамику и разговорный тон. Благодаря этому герои звучат убедительно и ближе к реальной жизни.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классе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 записано: «Слушаю внимательно». Учитель читает правило, а ученики сразу понимают, что говорит сам автор действия. Форма глагола подсказывает лицо и делает фразу точной и короткой.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 завтра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появляется запись: «Завтра идём в музей». Здесь легко восстановить скрытое подлежащее, потому что окончание глагола указывает на 1-е лицо множественного числа. Такая фраза звучит как обычный школьный план.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Напоминание перед уроком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кто-то написал: «Не опаздывайте». Это обращение ко многим людям, поэтому форма глагола сразу показывает 2-е лицо множественного числа. Короткая запись выглядит понятно и по-деловому.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примеры для закрепления
</a:t>
            </a:r>
            <a:endParaRPr lang="en-US" sz="3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узнать определённо-личное предложение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Определённо-личные предложения легко узнать по личной форме глагола: подлежащее не называется, но действие ясно связано с говорящим или собеседником, поэтому мысль остаётся полной и понятной.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2026-05-22T18:44:07Z</dcterms:created>
  <dcterms:modified xsi:type="dcterms:W3CDTF">2026-05-22T18:44:07Z</dcterms:modified>
</cp:coreProperties>
</file>