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3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рыбное хозяйство: связь человека и природы
</a:t>
            </a:r>
            <a:endParaRPr lang="en-US" sz="3613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природы, человека и ответственного выбора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и добыча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связаны с добычей, но ещё сильнее — с тем, как человек использует природные ресурсы без разрушения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природы и 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рыбное хозяйство влияют на численность животных, состояние мест обитания и устойчивость природных сообществ. Поэтому они требуют знаний о видах и их восстановлении.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сферы связаны с питанием людей и экономикой: они дают пищу, рабочие места и сырьё. Но польза возможна только при разумных ограничениях.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Сезоны, повадки и размножение видов определяют, когда и как можно действовать. Без учёта биологии легко нарушить природный баланс.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этика задают границы допустимого. Они помогают сохранить биоразнообразие и сделать использование ресурсов долгосрочным, а не случайным.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ответственность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825480"/>
            <a:ext cx="576000" cy="51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520494"/>
            <a:ext cx="576000" cy="51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825480"/>
            <a:ext cx="576000" cy="51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520494"/>
            <a:ext cx="576000" cy="51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и различия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 — это добыча диких животных в естественной среде. Она требует знания повадок, мест обитания и сроков, чтобы не нарушать жизнь популяций.
</a:t>
            </a:r>
            <a:endParaRPr lang="en-US" sz="1184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 — это добыча рыбы и других водных организмов из природных водоёмов. Важно учитывать состояние водоёма и численность видов.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Промысел — более широкое понятие, которое означает систематическое использование природных ресурсов. Оно относится не только к животным, но и к другим дарам природы.
</a:t>
            </a:r>
            <a:endParaRPr lang="en-US" sz="1079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Промысел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и рыбоводство означают выращивание рыбы человеком. Здесь среду, кормление и здоровье животных можно контролировать намного точнее, чем в природе.
</a:t>
            </a:r>
            <a:endParaRPr lang="en-US" sz="1079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Рыбоводство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виды в природе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хищник и добыча связаны невидимой цепью. Когда численность волков растёт или падает, меняется поведение копытных, а вместе с ним — состояние растительности и молодых деревьев.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порядок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виды важны для всей системы. Утки разносят семена и кормятся на мелководьях, а насекомые становятся пищей для птиц, рыб и земноводных, поддерживая цепь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звенья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тоже живёт по своим правилам. Щука влияет на численность мелкой рыбы, а она, в свою очередь, определяет, сколько останется корма для других обитателей воды.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воде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охоты через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543825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добывали животных ради мяса, шкур и костяных орудий. Охота была способом выживания и тесно зависела от знаний о природе.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989525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82375" y="2780972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необходимы учёт, ограничения и защита редких видов. Ответственный подход помогает сохранять природные ресурсы и не допускать их истощения.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82375" y="2226526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81196" y="3329184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традиционных обществах охота и промыслы стали частью образа жизни. Появились навыки наблюдения, сезонные маршруты и первые неписаные правила использования ресурсов.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481196" y="2774559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4678838" y="3095106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важнее стали охрана природы и регулирование численности животных. Охота перестала быть только добычей и стала частью управления популяциями.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78838" y="2540531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разумного поведения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необходимость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понимать цель действия: добыча не должна приносить лишний вред природе. Если есть риск нарушить среду обитания или потревожить редкие виды, от действия отказываются.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 — безопасность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означает уважение к людям и животным. Важно соблюдать правила поведения на природе, не создавать опасных ситуаций и не оставлять после себя мусор.
</a:t>
            </a:r>
            <a:endParaRPr lang="en-US" sz="1066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 — точность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допускать жестокости и случайного поражения нецелевых видов. Природопользование должно быть точным, аккуратным и максимально бережным к живым существам.
</a:t>
            </a:r>
            <a:endParaRPr lang="en-US" sz="1066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 наконец — ответственность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решение оценивают по последствиям: не ухудшит ли оно состояние места, не снизит ли численность вида и не нарушит ли природный баланс.
</a:t>
            </a:r>
            <a:endParaRPr lang="en-US" sz="11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квоты, сезоны и охрана видов
</a:t>
            </a:r>
            <a:endParaRPr lang="en-US" sz="2865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природопользования и охраны природы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 природопользовании помогают сохранить численность видов, их местообитания и время размножения.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меры работают вместе: они снижают риск истощения ресурсов и поддерживают биоразнообразие.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разных видов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живёт в лесах и питается растительной пищей, поэтому ему нужны большие участки с укрытиями и кормом. Если леса становится меньше, популяции труднее восстанавливаться.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и лес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зависит от растительного покрова, где можно прятаться и находить пищу. Его численность заметно меняется по сезонам и зависит от условий зимы и хищников.
</a:t>
            </a:r>
            <a:endParaRPr lang="en-US" sz="847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 укрытия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 — хищник водоёмов, и ей нужна чистая вода, растительность у берега и достаточное количество мелкой рыбы. Нарушение этих условий быстро отражается на численности.
</a:t>
            </a:r>
            <a:endParaRPr lang="en-US" sz="769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и вода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лучше чувствует себя в тёплых водоёмах с мягким дном и богатой кормовой базой. Для него особенно важны качество воды и подходящие места для роста молоди.
</a:t>
            </a:r>
            <a:endParaRPr lang="en-US" sz="804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и среда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меняются поведение и активность видов
</a:t>
            </a:r>
            <a:endParaRPr lang="en-US" sz="2865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внешние условия меняют активность животных и доступность ресурсов.
</a:t>
            </a:r>
            <a:endParaRPr lang="en-US" sz="14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управляют популяциями устойчиво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управления популяциями: учёт состояния видов и корректировка ограничений по результатам наблюдений.
</a:t>
            </a:r>
            <a:endParaRPr lang="en-US" sz="14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ослабляет экосистему и мешает видам восстанавливаться после добычи.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World Fisheries and Aquaculture 2024 (SOFIA)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морских рыбных запасов в мире находятся в состоянии переловa.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349202"/>
            <a:ext cx="4637700" cy="11662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рыбное хозяйство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показывают, как люди получают ресурсы из воды и как их выращивают под контролем.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берёт ресурс из природы, а аквакультура создаёт условия для его получения и восполнения.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икры до рыбы: логика выращивания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выращивания рыбы и условия, важные на каждом этапе.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аквакультуры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формы аквакультуры отличаются степенью контроля среды и затратами на обслуживание.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контроль среды, тем легче управлять качеством воды, но тем сложнее и дороже система.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 воде особенно важен: без него рыба хуже питается, медленнее растёт и легче заболевает.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аквакультуре и качеству воды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5–8 мг/л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безопасный ориентир для многих видов при нормальных условиях содержания.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 здоровье животных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прудовой ферме корм бросают по расписанию, а по поверхности сразу видно, как рыба реагирует на кормление. Если часть корма остаётся, режим пересматривают, чтобы вода не загрязнялась и молодь росла ровнее.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по часам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садках особенно заметно, как важны плотность посадки и наблюдение за поведением рыбы. Когда животные поднимаются к поверхности или становятся вялыми, это сигнал проверить воду, температуру и подачу кислорода.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стада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небольшом рыбоводном участке ветеринарный осмотр похож на регулярный обход школьного врача: быстро замечают изменения в жабрах, коже и аппетите. Ранняя проверка помогает не допустить потерь и сохранить качество продукции.
</a:t>
            </a:r>
            <a:endParaRPr lang="en-US" sz="899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каждый день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способы их снижения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 рыбном хозяйстве: от раннего выявления угроз до контроля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и устойчивость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World Fisheries and Aquaculture 2024 (SOFIA)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в рыбном хозяйстве связан не только с объёмом продукции, но и с тем, сколько воды, энергии и кормов нужно системе.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добыча и выращивание ведутся осторожно, нагрузка на природу снижается, а хозяйство работает стабильнее.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3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пользование ресурсами должно быть ответственным
</a:t>
            </a:r>
            <a:endParaRPr lang="en-US" sz="2793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рыбное хозяйство становятся разумными только тогда, когда человек учитывает возможности природы. Сохранение видов, воды и мест обитания важнее краткосрочной выгоды.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2026-07-26T22:01:46Z</dcterms:created>
  <dcterms:modified xsi:type="dcterms:W3CDTF">2026-07-26T22:01:46Z</dcterms:modified>
</cp:coreProperties>
</file>