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102175"/>
            <a:ext cx="4016400" cy="334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как единое целое: ключевые темы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Изучим, как все системы организма взаимосвязаны для поддержания жизни и здоровья.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пониманию целостности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XVIII века учёные раскрывают единство организма. Павлов и Сеченов доказали взаимозависимость органов, подчёркивая важность согласованной работы систем для здоровья и нормальной жизнедеятельности.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строительный блок жизни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отличаются формой и функциями: нервные передают сигналы, мышечные сокращаются, а эпителиальные защищают поверхности. Такое разнообразие обеспечивает сложные процессы в организме.
</a:t>
            </a:r>
            <a:endParaRPr lang="en-US" sz="852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клеток в организме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межклеточные связи клетки обмениваются питательными веществами и сигналами. Это позволяет тканям работать согласованно и адаптироваться к изменениям среды.
</a:t>
            </a:r>
            <a:endParaRPr lang="en-US" sz="854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и сигналов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Скоординированная деятельность клеток формирует ткани, которые объединяются в органы. Совместное функционирование клеток является основой жизни целого организма.
</a:t>
            </a:r>
            <a:endParaRPr lang="en-US" sz="938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тканей и органов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организма человека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3850" y="1859650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уровень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жизни — клетки, которые выполняют основные функции и объединяются в ткани.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19255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Тканевый уровень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представлены четырьмя типами: эпителиальная, мышечная, нервная и соединительная.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783200" y="18596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Органный уровень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объединяются в органы, например, сердце и лёгкие, выполняющие жизненно важные задачи.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40140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Системный уровень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формируют системы — дыхательную, пищеварительную, кровеносную — обеспечивающие целостную работу организма.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энциклопедия, 2022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тканей по массе тела у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жировой ткани варьируется в зависимости от пола и образа жизни, влияя на общее состояние здоровья.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масса мышц обеспечивает активность, а жировая ткань выполняет защитные и энергетические функции.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взаимодействия органов в организме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систематически обмениваются информацией через нервные импульсы и гормоны, что обеспечивает координацию их работы.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дыхательная система поставляет кислород, необходимый для работы сердца и мышц, а пищеварительная снабжает организм питательными веществами.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систем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функционирования на клеточном уровне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21129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58809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006" y="3374873"/>
            <a:ext cx="336787" cy="38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850" y="3399856"/>
            <a:ext cx="376800" cy="3349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нервной системы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система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головной и спинной мозг, принимающие решения и контролирующие тело.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Периферическая система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Передаёт сигналы от ЦНС к органам и мышцам, обеспечивая быструю реакцию.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импульсы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для быстрого обмена информацией между частями организма.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Собирают данные из окружающей среды для обработки мозгом и реагирования.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эндокринной системы в регуляции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Гипофиз управляет другими железами, регулируя их гормональную активность для гармоничной работы организма.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Щитовидная железа контролирует обмен йода и влияет на общий метаболизм, поддерживая энергетический баланс.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Надпочечники выделяют гормоны, управляя стрессовыми реакциями и регулируя уровень глюкозы и артериальное давление.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285776"/>
            <a:ext cx="4663800" cy="25719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8-9 класс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системы организма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функции и ключевые органы систем, обеспечивающих жизнедеятельность организма.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Согласованная работа всех систем необходима для поддержки жизни и здоровья.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486"/>
            <a:ext cx="3993300" cy="23008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025" y="1203486"/>
            <a:ext cx="3993300" cy="23008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система в действии: как тело защищается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92900" y="4009498"/>
            <a:ext cx="39933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быстро обнаруживают и уничтожают вирусы и бактерии, внедрившиеся в организм. Эти клетки способны реагировать мгновенно, обеспечивая первую линию защиты от инфекций и помогая предотвратить распространение болезней.
</a:t>
            </a:r>
            <a:endParaRPr lang="en-US" sz="811" dirty="0"/>
          </a:p>
        </p:txBody>
      </p:sp>
      <p:sp>
        <p:nvSpPr>
          <p:cNvPr id="9" name="Text 3"/>
          <p:cNvSpPr txBox="1"/>
          <p:nvPr/>
        </p:nvSpPr>
        <p:spPr>
          <a:xfrm>
            <a:off x="292900" y="3614900"/>
            <a:ext cx="3993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на страже здоровья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57025" y="4002598"/>
            <a:ext cx="39933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бактерии кишечника поддерживают иммунную систему, укрепляя барьер против чужеродных микроорганизмов. Нарушение микрофлоры ослабляет иммунный ответ, что повышает риск заболеваний и снижает общую защиту организма.
</a:t>
            </a:r>
            <a:endParaRPr lang="en-US" sz="785" dirty="0"/>
          </a:p>
        </p:txBody>
      </p:sp>
      <p:sp>
        <p:nvSpPr>
          <p:cNvPr id="11" name="Text 5"/>
          <p:cNvSpPr txBox="1"/>
          <p:nvPr/>
        </p:nvSpPr>
        <p:spPr>
          <a:xfrm>
            <a:off x="4857025" y="3614900"/>
            <a:ext cx="3993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кишечника и иммунитета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Гомеостаз: постоянство внутренней среды организма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 поддерживает стабильную температуру тела около 36,6°C, обеспечивая оптимальные условия для работы всех клеток и ферментов организма.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Физиологический pH крови сохраняется около 7,35-7,45, что необходимо для правильного протекания химических реакций и поддержания функций тканей.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и эндокринная системы координируют регуляцию гомеостаза, быстро реагируя на изменения внутренней и внешней среды организма.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глюкозы в крови регулируется в диапазоне 3,3-5,5 ммоль/л для обеспечения жизнедеятельности органов, особенно мозга и мышц.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0485" y="0"/>
            <a:ext cx="4222329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825" y="510150"/>
            <a:ext cx="43785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обратной связи в организме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860225" y="3150002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инсулин и глюкагон обеспечивают баланс глюкозы в крови. Первый снижает уровень сахара, а второй — повышает, поддерживая энергетический баланс организма.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0225" y="1655025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температуры тела активирует потоотделение, которое снижает перегрев благодаря испарению влаги с поверхности кожи. Этот процесс ограничивает дальнейшее повышение температуры.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крови в объединении и координации органов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Кровяные клетки участвуют в защите организма, свертывании крови и регенерации, поддерживая целостность и функции тканей.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переносит кислород, связанный с гемоглобином, ко всем тканям, обеспечивая их жизнедеятельность и энергообеспечение.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питательных веществ — глюкозы и аминокислот — доставляется из пищеварительной системы к клеткам для обмена веществ и восстановления.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исследования по физиологии человека, 2023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изменения пульса при нагрузке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пульса отражает повышение потребности организма в кислороде и питательных веществах при физической активности.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пульса демонстрирует интеграцию дыхательной, сердечно-сосудистой и мышечной систем при адаптации к нагрузке.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факторов среды на целостность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окружающей среды и качество питания влияют на обмен веществ и сердечный ритм, заставляя организм адаптироваться для сохранения здоровья.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и физическая активность вызывают мобилизацию гормонов и усиливают иммунитет, что помогает приспособиться к изменяющимся условиям жизни.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согласованной работы: примеры болезней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66126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Диабет развивается при нехватке инсулина, нарушая усвоение глюкозы клетками и приводя к повышению сахара в крови.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661263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Инфаркт возникает из-за нарушения кровоснабжения сердца, когда сосуды и мышечная ткань теряют согласованность работы и кислородное питание.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90978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 характеризуется несоблюдением контроля деления клеток и нарушением взаимодействия ткани, что ведет к опухолевому разрастанию.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12500" y="2909788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Сбои в координации различных систем организма могут приводить к серьезным патологиям, нарушая гомеостаз и нормальное функционирование.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адаптации организма к изменяющимся условиям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горных районов имеют повышенное количество эритроцитов, что улучшает транспорт кислорода в условиях разреженного воздуха. Эта адаптация обеспечивает выживание при низком атмосферном давлении.
</a:t>
            </a:r>
            <a:endParaRPr lang="en-US" sz="852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Высокогорные жители и уровень эритроцитов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перенесённой инфекции иммунная система усиливает защиту, формируя память о возбудителе и быстрее реагируя на повторное заражение, повышая устойчивость организма.
</a:t>
            </a:r>
            <a:endParaRPr lang="en-US" sz="852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иммунитета после болезни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Сердечный ритм и сила сокращений у тренированных людей адаптируются к высоким нагрузкам, улучшая кровоснабжение и снабжение тканей кислородом при физической активности.
</a:t>
            </a:r>
            <a:endParaRPr lang="en-US" sz="852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сердечной деятельности у спортсменов
</a:t>
            </a:r>
            <a:endParaRPr lang="en-US" sz="111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людей восстанавливаются за короткий срок благодаря слаженной работе систем организма, обеспечивающей здоровье и адаптацию.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90%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активация иммунной и регенеративной систем способствует быстрому восстановлению после повреждений.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08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регенерации и иммунитета, 2024
</a:t>
            </a:r>
            <a:endParaRPr lang="en-US" sz="108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Целостность организма — фундамент здоровья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Слаженная работа всех систем обеспечивает стабильность и адаптацию организма. Поддержание единства жизненных процессов критично для здоровья, развития и сопротивляемости заболеваниям.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2026-05-09T05:47:10Z</dcterms:created>
  <dcterms:modified xsi:type="dcterms:W3CDTF">2026-05-09T05:47:10Z</dcterms:modified>
</cp:coreProperties>
</file>