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Открытие: Нет места лучше дома — смысл и ключевые вопросы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физический и эмоциональный центр жизни, связь с идентичностью и технологиями.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дома в культуре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дома формировалось тысячелетиями, отражая особенности разных народов и эволюцию жилищных технологий, включая «умные» дома и новые социальные функции.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Дом: определение и базовые характеристики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объединяет материальный комфорт и эмоциональную поддержку, обеспечивая уют, безопасность и чувство принадлежности для каждого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средой, где развиваются личные и семейные традиции, становясь хранилищем истории и внутреннего мира жильцов.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дома меняется в зависимости от жизненного этапа, культурного контекста и индивидуального восприятия каждого.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дом: формирование личной атмосферы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обычаи наполняют дом уникальной атмосферой, создавая пространство для тепла, взаимопонимания и эмоциональной поддержки.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местом отдыха и восстановления, где ценности передаются между поколениями, укрепляя социальные и личные связи.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архитектурных стилей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дом сочетает бумажные перегородки и минимализм, оптимизируя пространство и адаптируя его к переменчивому климату.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коттедж сочетает практичность и уют, подчеркивая индивидуальность и семейный комфорт в загородных условиях.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изба выделяется умелой деревообработкой и функциональной простотой, отражая климатические и культурные особенности региона.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вилла славится просторными террасами и открытыми пространствами, подчеркивающими гармонию с природой и светлый интерьер.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— городское жильё с ограниченной площадью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Квартиры обычно компактны, располагаются в многоэтажках, предлагают централизованные услуги и близость к инфраструктуре, что удобно для городской жизни.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дом — простор и автономия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обеспечивают больше пространства и свободы для обустройства, часто имеют личный двор и позволяют создавать индивидуальный дизайн интерьера.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Общежитие — временный коллективный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Общежития ориентированы на студентов и молодых специалистов, обеспечивая бытовые потребности при ограниченном пространстве и общей зоне проживания.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жилья: сравнительный обзор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7211"/>
            <a:ext cx="4164900" cy="1966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параметров жилья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характеристики трёх типов жилья: площадь, стоимость и уровень приватности для наглядного 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просторнее и приватнее, но дороже; общежития менее комфортны, однако доступны студентам.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дома в разные жизненные периоды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дом является пространством для игр и формирования чувства безопасности, а также начала социализации и эмоционального развития.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возрасте дом становится центром ответственности, семейных отношений и проявлением личных достижений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связан с поиском автономии и самовыражения, где дом поддерживает творческое развитие и помогает в поиске идентичности.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Переезд: причины и влияние на личность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семейного статуса, например, создание семьи, приводит к поиску комфортного и подходящего жилья.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факторы влияют на переезд, вызывая стресс, но одновременно способствуя личностному росту и расширению круга общения.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учебное заведение часто становится причиной переезда, открывая новые возможности и смену социального окружения.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работы либо карьерное продвижение требуют перемен в жилищных условиях и адаптации к новым обстоятельствам.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типов жилья в России: данные 2023 года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россиян предпочитают квартиры, особенно в городах; частные дома популярнее в сельской 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тенденции урбанизации и различия в жилищных предпочтениях по регионам страны.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традиций в формировании домашней среды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укрепляют эмоциональную связь между поколениями, поддерживая чувство уюта и безопасности в доме через совместные праздники и обряды.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Новый год и Масленица, становятся важными ритуалами, формирующими уникальную атмосферу и поддерживающими семейные ценности в домашнем пространстве.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семьи адаптируют традиции, включая новые культурные элементы и инновационные подходы, что делает домашнюю среду более разнообразной и живой.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обязанности: распределение ролей и подходов
</a:t>
            </a:r>
            <a:endParaRPr lang="en-US" sz="2156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показывают активное вовлечение подростков в домашние задачи, что способствует формированию ответственности и самостоятельности.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мужчин в уходе за домом и детьми становится всё более распространённым, отражая изменения в социальных и культурных нормах.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обязанности по дому распределялись по полу и возрасту, но современные семьи стремятся к более равноправному разделению между всеми членами.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многопоколенных семьях роль в домашних делах часто зависит от физической способности и занятости каждого, что стимулирует взаимопомощь.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создания уюта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доме создают теплые цвета интерьера, мягкий текстиль и привычные ароматы. Индивидуальные вещи семьи и растения наполняют пространство жизнью и комфортом.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компоненты уюта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уюта тесно связано с заботой и вниманием близких, зрительными и слуховыми элементами, такими как семейные фотографии и спокойная музыка, которые вызывают эмоциональную гармонию.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жильё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«умный дом» обеспечивают автоматическое регулирование освещения, температуры и безопасности, повышая комфорт и энергоэффективность жилых помещений.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дистанционного контроля и носимые устройства позволяют управлять домом на расстоянии, что особенно удобно для занятых или мобильных пользователей.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технологических новинок среди молодёжи стимулирует появление инновационных решений, улучшающих функциональность жилья и адаптирующих его к современным потребностям.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проблемы жилищных условий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жилья ограничивает возможности приобретения собственного дома или квартиры для многих молодых семей, создавая барьеры для устойчивого жилищного становления.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Общежития отличаются теснотой и недостатком приватности, что вызывает недовольство студентов и тех, кто временно проживает в таких условиях.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перебои в коммуникациях в многоэтажных домах ухудшают качество жизни, снижают комфорт и влияют на общее состояние жильцов.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принципы в современном жилищном строительстве
</a:t>
            </a:r>
            <a:endParaRPr lang="en-US" sz="1855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технологий, снижающих затраты на энергию, позволяет уменьшить экологический след дома и сократить расходы на отопление и электроэнергию.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рециркуляции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технологии повторного использования воды помогают экономить ресурсы и поддерживать экологическую устойчивость в жилых комплексах.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экологически чистые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солнечных батарей и природных материалов способствует устойчивости жилья и уменьшению воздействия на окружающую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строительства дома: от идеи до заселения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стадий и необходимых процедур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дома при путешествиях и возвращениях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является важным местом восстановления и отдыха после долгих поездок, позволяя возвращающимся ощутить стабильность и безопасность.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студентов из учебы или людей после командировок сопровождается чувством радости от встречи с привычным и знакомым пространством.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для заработка связаны с временным отсутствием дома, но именно возвращение подчёркивает его важность для психологической 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в романе «Война и мир»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Ростовых в произведении Л.Н. Толстого символизирует устойчивость семейных традиций и место, где формируется идентичность героев через пространство дома.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Отеческий дом в поэме Пушкина «Деревня»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 дома у Пушкина отражает связь человека с корнями и природой, подчёркивая важность родовой памяти и сельской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терем в живописи Васнецова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Васнецова изображают дом как сказочный крепостной терем, воплощающий национальную культуру и эстетические идеалы русского народа.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в искусстве и культуре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фундамент человеческой жизни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сохраняет значение опоры и комфорта в быстро меняющемся мире, объединяя традиции, инновации и экологическую ответственность в основе личной и семейной гармонии.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2026-05-07T22:17:28Z</dcterms:created>
  <dcterms:modified xsi:type="dcterms:W3CDTF">2026-05-07T22:17:28Z</dcterms:modified>
</cp:coreProperties>
</file>