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вокруг нас: общая картина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связывают природу, города и людей в единую систему.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знаем о реках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встречаются почти везде, но их облик всегда зависит от рельефа, климата и почв. В России они особенно заметны: большие расстояния и холодная зима делают их важной частью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воды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 — это естественный поток воды, который непрерывно движется по понижению в рельефе. Она собирает воду с окружающей территории и направляет её дальше.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путь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реки есть русло, берега и направление течения. Эти элементы помогают воде двигаться, а нам — понимать, как устроена речная система.
</a:t>
            </a:r>
            <a:endParaRPr lang="en-US" sz="993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реки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отличаются длиной, скоростью течения и формой долины. Одни текут стремительно, другие спокойно, поэтому их внешний вид и поведение могут сильно различаться.
</a:t>
            </a:r>
            <a:endParaRPr lang="en-US" sz="993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горные и равнинные реки. Первые обычно узкие и быстрые, вторые — более широкие и медленные, с мягкими изгибами русла.
</a:t>
            </a:r>
            <a:endParaRPr lang="en-US" sz="9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реки по течению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Верховье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Верховье — начало реки. Здесь русло обычно узкое, течение быстрее, а вода сильнее размывает камни и берега, особенно если река берёт начало в горах.
</a:t>
            </a:r>
            <a:endParaRPr lang="en-US" sz="895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течение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течение чаще становится шире и спокойнее. Река получает притоки, переносит больше воды и постепенно меняет форму долины, делая её более просторной.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Нижнее течение
</a:t>
            </a:r>
            <a:pPr algn="l" indent="0" marL="0">
              <a:lnSpc>
                <a:spcPct val="80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Нижнее течение — участок перед устьем. Скорость воды уменьшается, река может сильно петлять и в конце впадает в море, озеро или другую реку.
</a:t>
            </a:r>
            <a:endParaRPr lang="en-US" sz="9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реки и её бассейн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 — место, где начинается река. Это может быть родник, озеро, болото или таяние ледника, откуда вода собирается в заметный поток.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и берега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и берега задают путь воды. По руслу река течёт, а берега ограничивают её движение и помогают сохранять форму речного потока.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85600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 — низкая часть долины, которую река может затопить при разливе. Здесь часто образуются луга, влажные участки и плодородные почвы.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902929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 приносят в реку дополнительную воду. Чем больше притоков и территория их питания, тем крупнее и полноводнее может быть река.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85600" y="3755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и долина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реки — вся территория, с которой вода стекает в эту реку и её притоки. Речная долина — пониженная форма рельефа, где проходит поток.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река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 накапливается, соединяется в потоки и образует реку.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99129"/>
            <a:ext cx="3147000" cy="5368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и равнинные реки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скорость течения влияет на форму русла, долины и характер реки.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реки энергичнее размывают берега, а равнинные чаще петляют и расширяют долину.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географические признаки горных и равнинных рек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работы реки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Размывание
</a:t>
            </a:r>
            <a:pPr algn="l" indent="0" marL="0">
              <a:lnSpc>
                <a:spcPct val="8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размывает берега и дно, если течение достаточно сильное. Вода уносит мелкие частицы и постепенно меняет форму русла и долины.
</a:t>
            </a:r>
            <a:endParaRPr lang="en-US" sz="952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переносит песок, ил, гальку и растворённые вещества. Материал движется вниз по течению и может оседать на спокойных участках.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откладывает принесённые частицы, когда течение ослабевает. Так возникают косы, отмели и другие новые формы рельефа.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река петляет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Изгибы русла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река течёт не строго прямо, а плавными изгибами. Это связано с тем, что поток по-разному действует на разные берега.
</a:t>
            </a:r>
            <a:endParaRPr lang="en-US" sz="993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сила потока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поворота течение быстрее, поэтому берег размывается сильнее. Внутри изгиба вода спокойнее и накапливает песок и ил.
</a:t>
            </a:r>
            <a:endParaRPr lang="en-US" sz="993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меандров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изгиб становится заметнее, а русло смещается. Река как будто сама выбирает более удобный путь по равнине.
</a:t>
            </a:r>
            <a:endParaRPr lang="en-US" sz="993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Старица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изгиб отделяется от основного русла, остаётся вытянутое озеро. Такой старый изгиб называют старицей.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 показывает, как река выходит за пределы русла и формирует плодородные, живые пространства.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школьное определение поймы в географии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 — низкая часть долины, которую река затапливает при разливе.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старицы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Размыв и отложение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река размывает изгиб снаружи, где течение быстрее всего. Внутри поворота вода движется медленнее, поэтому там легче накапливается песок и ил.
</a:t>
            </a:r>
            <a:endParaRPr lang="en-US" sz="895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Прорыв пути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Изгиб постепенно становится всё более вытянутым. Во время половодья или сильного течения река может срезать узкий перешеек и выбрать более короткий путь.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старица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Отрезанный изгиб превращается в отдельный водоём дугообразной формы. Так появляется старица, которая со временем зарастает и может стать заболоченным участком.
</a:t>
            </a:r>
            <a:endParaRPr lang="en-US" sz="8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реки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Гидрограф показывает, как меняется уровень воды по месяцам и когда река выходит на максимальную водность.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уровень резко повышается, а в конце лета и зимой снижается. Значит, главным источником питания здесь служит таяние снега.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гидрограф для учебной презентации, без привязки к конкретной реке
</a:t>
            </a:r>
            <a:endParaRPr lang="en-US" sz="11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50" y="1185456"/>
            <a:ext cx="2117700" cy="1830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9550" y="1185456"/>
            <a:ext cx="2117700" cy="18302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5275" y="1184904"/>
            <a:ext cx="2088300" cy="18313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3550" y="1185456"/>
            <a:ext cx="2117700" cy="18302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5950" y="3163428"/>
            <a:ext cx="12993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горная долина
</a:t>
            </a:r>
            <a:pPr algn="l" indent="0" marL="0">
              <a:lnSpc>
                <a:spcPct val="100000"/>
              </a:lnSpc>
              <a:buNone/>
            </a:pPr>
            <a:r>
              <a:rPr lang="en-US" sz="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горной реки долина обычно узкая и глубокая. Склоны подступают близко к воде, а русло кажется сжатым между каменистыми берегами. На таких участках хорошо заметна сила потока и его способность врезаться в породы.
</a:t>
            </a:r>
            <a:endParaRPr lang="en-US" sz="739" dirty="0"/>
          </a:p>
        </p:txBody>
      </p:sp>
      <p:sp>
        <p:nvSpPr>
          <p:cNvPr id="12" name="Text 1"/>
          <p:cNvSpPr txBox="1"/>
          <p:nvPr/>
        </p:nvSpPr>
        <p:spPr>
          <a:xfrm>
            <a:off x="2782362" y="3163428"/>
            <a:ext cx="12993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равнина
</a:t>
            </a:r>
            <a:pPr algn="l" indent="0" marL="0">
              <a:lnSpc>
                <a:spcPct val="100000"/>
              </a:lnSpc>
              <a:buNone/>
            </a:pPr>
            <a:r>
              <a:rPr lang="en-US" sz="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река выходит на равнину, пространство вокруг неё раскрывается. Долина расширяется, берега становятся ниже, а рядом с руслом появляется широкая пойма, которую вода может заливать весной.
</a:t>
            </a:r>
            <a:endParaRPr lang="en-US" sz="763" dirty="0"/>
          </a:p>
        </p:txBody>
      </p:sp>
      <p:sp>
        <p:nvSpPr>
          <p:cNvPr id="13" name="Text 2"/>
          <p:cNvSpPr txBox="1"/>
          <p:nvPr/>
        </p:nvSpPr>
        <p:spPr>
          <a:xfrm>
            <a:off x="4921273" y="3163428"/>
            <a:ext cx="12993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 русла
</a:t>
            </a:r>
            <a:pPr algn="l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Террасы похожи на ступени по краям долины. Они показывают, где река раньше текла выше, и помогают понять, как рельеф постепенно менялся под действием воды.
</a:t>
            </a:r>
            <a:endParaRPr lang="en-US" sz="808" dirty="0"/>
          </a:p>
        </p:txBody>
      </p:sp>
      <p:sp>
        <p:nvSpPr>
          <p:cNvPr id="14" name="Text 3"/>
          <p:cNvSpPr txBox="1"/>
          <p:nvPr/>
        </p:nvSpPr>
        <p:spPr>
          <a:xfrm>
            <a:off x="7121672" y="3163428"/>
            <a:ext cx="12993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Склоны и сток
</a:t>
            </a:r>
            <a:pPr algn="l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Склоны долины соединяют водораздел с низиной реки. По ним стекают ручьи и талые воды, а сама долина направляет их к руслу, словно длинный природный коридор.
</a:t>
            </a:r>
            <a:endParaRPr lang="en-US" sz="808" dirty="0"/>
          </a:p>
        </p:txBody>
      </p:sp>
      <p:sp>
        <p:nvSpPr>
          <p:cNvPr id="15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речная долина
</a:t>
            </a:r>
            <a:endParaRPr lang="en-US" sz="2000" dirty="0"/>
          </a:p>
        </p:txBody>
      </p:sp>
      <p:sp>
        <p:nvSpPr>
          <p:cNvPr id="16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03833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007" y="1703833"/>
            <a:ext cx="239100" cy="212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речной среды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держатся там, где есть течение, укрытия и достаточно кислорода. В чистой воде им легче находить корм и выводить потомство, поэтому состояние реки сразу отражается на их численности.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 их личинки живут среди камней, растений и ила. Они служат пищей для рыб и птиц, а их разнообразие помогает судить о чистоте воды.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и лягушки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и амфибии любят спокойные заводи, мягкое дно и влажные берега. Лягушки часто выбирают заросшие участки, где легко спрятаться и найти пищу.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водоросли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Водоросли, камыш, осока и другие прибрежные растения укрепляют берега и создают тень. Они образуют укрытия для мелких животных и поддерживают жизнь у кромки 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речная экосистема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берегами
</a:t>
            </a:r>
            <a:pPr algn="l" indent="0" marL="0">
              <a:lnSpc>
                <a:spcPct val="8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не существует отдельно от окружающей местности: её вода питает почву, а берега создают место для множества организмов. Чем естественнее береговая линия, тем устойчивее природное сообщество.
</a:t>
            </a:r>
            <a:endParaRPr lang="en-US" sz="842" dirty="0"/>
          </a:p>
        </p:txBody>
      </p:sp>
      <p:sp>
        <p:nvSpPr>
          <p:cNvPr id="11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пойме
</a:t>
            </a:r>
            <a:pPr algn="l" indent="0" marL="0">
              <a:lnSpc>
                <a:spcPct val="80000"/>
              </a:lnSpc>
              <a:buNone/>
            </a:pPr>
            <a:r>
              <a:rPr lang="en-US" sz="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пойме растения получают влагу и питательные вещества после разлива. Здесь особенно хорошо растут травы, кустарники и другие виды, приспособленные к периодическому затоплению.
</a:t>
            </a:r>
            <a:endParaRPr lang="en-US" sz="838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используют речные луга как место кормёжки и отдыха. Насекомые, рыбы и мелкие животные, в свою очередь, образуют пищевые цепи, которые соединяют воду, сушу и воздух.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системы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берег вырубить или застроить, укрытий становится меньше, а вода нагревается и мутнеет. Поэтому даже небольшие изменения у реки быстро затрагивают всю экосистему.
</a:t>
            </a:r>
            <a:endParaRPr lang="en-US" sz="8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роли рек для человека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воды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обеспечивают людей пресной водой для питья, быта и работы предприятий. Во многих местах именно рядом с рекой поселения получили возможность расти и развиваться.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полей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сельском хозяйстве реки помогают орошать поля и поддерживать урожай в засушливые периоды. Вода особенно важна там, где дождей недостаточно или они выпадают нерегулярно.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отдых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рекам перевозят грузы и организуют отдых на воде. Такие маршруты удобны там, где водный путь соединяет населённые пункты и облегчает перемещение людей и товаров.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течения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гидроэлектростанциях энергия течения превращается в электричество. Поэтому реки становятся важной частью хозяйства, но требуют аккуратного и бережного использования.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влияния человека на реку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Естественное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начинается с естественного состояния: чистая вода, растительность на берегах и свободное течение поддерживают жизнь множества организмов.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нагрузка на реку: мусор, сточные воды и пластик ухудшают качество воды и мешают живым организмам.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берегов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меняются: вырубка растений и строительство на пойме усиливают размыв, а вода быстрее несёт ил и грязь вниз по течению.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слабеет: становится меньше рыбы, насекомых и растений, а восстановление реки требует времени и совместных действий людей.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понимание темы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проверить знание строения реки, её режима и связи с рельефом.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реку на карте и в опыте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 путь реки, а мини-опыт показывает, почему вода собирается в поток.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Сохраним реки для будущего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живёт, меняется и соединяет разные части природы в одну систему. Если беречь воду, не засорять берега и уважать течение, можно сохранить эту систему для людей и животных.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2026-07-26T17:42:22Z</dcterms:created>
  <dcterms:modified xsi:type="dcterms:W3CDTF">2026-07-26T17:42:22Z</dcterms:modified>
</cp:coreProperties>
</file>