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«Годы испытаний» в литературе: война как проверка человека 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войны хранит память о подвиге, выборе и цене победы.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военной литературы: от фронта к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22 июня 1941 года литература стала частью сопротивления. Поэзия, очерк, песня и короткая проза мгновенно откликались на события, объединяя фронт, тыл и нравственный опыт поколения.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отклики литературы на войну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1941–1942 годах особенно востребованными стали стихотворение, песня и репортаж: короткая форма позволяла быстро донести слово до солдата и читателя в тылу.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этого времени строилась на предельной ясности интонации, прямом обращении и ощущении личной ответственности перед родиной, товарищами и теми, кто ждал возвращения.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первых текстов — разлука, верность, ожидание и защита родной земли; через них война осмысливалась как испытание человеческой стойкости.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военной литературы и их роль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на войну откликались поэзия и малая проза: они были удобны для фронтовой печати и живого чтения.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 первенство кратких форм и особую значимость жанров, соединяющих документальность с эмоциональной выразительностью.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литературы о Великой Отечественной войне, 1941–1945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«Жди меня» написано в 1941 году и стало обращением, в котором личное чувство превращается в нравственную опору. Повтор ожидания придаёт стихотворению силу молитвы и веры.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удерживает жизнь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адресат не абстрактен: речь идёт о конкретном человеке, чьё ожидание обещает возвращение с войны. Эта интимная интонация делает текст особенно убедительным и человеческим.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форма сопротивления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сумел говорить о войне без громких деклараций, но с предельной внутренней напряжённостью. Именно поэтому его лирика стала символом верности, стойкости и надежды для современников.
</a:t>
            </a:r>
            <a:endParaRPr lang="en-US" sz="999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поэт своего времени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Симонов: поэзия верности и ожидания
</a:t>
            </a:r>
            <a:endParaRPr lang="en-US" sz="23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и образ солдата-правдоискателя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воспринимается как собирательный образ русского солдата, потому что в нём соединены боевой опыт, жизнестойкость и нравственная правдивость.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юмор в поэме не отменяет серьёзности: через шутку, разговорную интонацию и бытовую деталь Твардовский показывает подлинную стойкость человека на войне.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Тёркин — не герой-исключение, а обычный солдат, который умеет шутить, терпеть и сохранять достоинство даже в тяжёлую минуту боя.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создавалась по частям в 1942–1945 годах, поэтому читалась как живая фронтовая история: близкая, узнаваемая и рассчитанная на немедленный отклик.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военной темы в школьном курсе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жанры раскрывают войну через верность, подвиг, память и человеческое достоинство.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разных лет и жанров объединяет одна проблема: как человек сохраняет себя в предельных обстоятельствах.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корпус текстов о Великой Отечественной войне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Шолохов: трагедия войны и человечности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«Судьбе человека» война показана не как цепь боёв, а как личная катастрофа Андрея Соколова, пережившего плен, утрату семьи и одиночество.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рассказа раскрывается через внутреннее возрождение героя: после непереносимой боли он не ожесточается, а сохраняет способность к участию и состраданию.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Ванюшкой становится нравственным поворотом сюжета: герой возвращает себе человеческий смысл, потому что принимает на себя ответственность за другого.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военной прозы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часто переносит внимание с события на внутреннее решение героя, где особенно заметны страх, долг и ответственность.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подвиг и нравственный выбор, а личная утрата придаёт военной теме глубину и трагическую убедительность.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произведений военной прозы в школьной программе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образ в литературе о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на войне: ожидание и труд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военной литературе женский образ связан не только с ожиданием, но и с ежедневным трудом, милосердием и поддержкой жизни. Он показывает, что сопротивление войне бывает тихим, но не менее значимым.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без исключения и пафоса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Бориса Васильева «А зори здесь тихие...» пять девушек-зенитчиц оказываются в центре трагедии, где молодость сталкивается с жестокостью боя. Их судьбы подчёркивают: женский подвиг — часть общего народного сопротивления.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военного произведения: от факта к смыслу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от исторической основы сюжета к образу героя, конфликту, художественным средствам и нравственному выводу.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1941: немедленный отклик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быстро откликнулись на начало войны: короткая форма, ясная интонация и прямое обращение помогали говорить о долге, разлуке и защите родной земли.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1942: песня и письмо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стали фронтовая песня и стихотворение-письмо. Они поддерживали бойца, создавая ощущение личной связи между фронтом и тылом.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1943–1944: вера и ожидание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всё чаще соединяет боль потерь с надеждой на возвращение. В текстах усиливаются мотивы дороги, памяти о доме и верности.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интонация победы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войны лирика сохраняет простоту, но приобретает более глубокую историческую память. В ней звучат благодарность, скорбь и осознание высокой цены победы.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фронтовая лирика в годы войны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жителей осаждённого города её выступления были не просто стихами, а живым знаком поддержки. Голос Берггольц звучал как обещание, что город выстоит, несмотря на голод, холод и постоянную угрозу смерти.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Радиоголос блокадного Ленинграда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поэзии личная боль становится общей. Берггольц бережно возвращает имена погибшим и напоминает, что память — это нравственный долг тех, кто пережил блокаду и обязан сохранить человеческое достоинство.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 и достоинство живых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Ольги Берггольц: слово, которое удерживало город
</a:t>
            </a:r>
            <a:endParaRPr lang="en-US" sz="22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войны в поэзии, прозе и публицистике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жанр по-своему приближает читателя к войне: через чувство, факт или судьбу героя. Вместе они создают целостную картину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даёт мгновенную эмоциональную реакцию, очерк — документальный отклик, проза — глубокое осмысление человеческой судьбы.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военной литературы XX века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70499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окопа: главные признаки военной прозы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парадного тона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 войну без внешней героики: через усталость, страх, нехватку сил и повседневную борьбу за выживание.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центре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становится не масштаб боя, а внутренний опыт солдата — его терпение, ответственность перед товарищами и способность не ожесточиться.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фронта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Окоп, землянка, короткий сон, хлеб и письмо становятся важными деталями, которые передают достоверность фронтовой жизни и её цену.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 и стойкость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«окопной правде» героизм проявляется в взаимовыручке и ежедневном исполнении долга, а не в громких словах или исключительных поступках.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205721"/>
            <a:ext cx="4332300" cy="30772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военной темы и их художественный метод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раскрывают войну через свой жанр и художественную оптику.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сходятся в одном: война показана как испытание личности. Различаются формы изображения, но сохраняются историческая правда и нравственный смысл.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литературы, произведения о Великой Отечественной войне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сохраняет память о войне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удерживают имена погибших, письма, фотографии и семейные рассказы. Через эти детали литература превращает частную память в общую историческую ответственность.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таких произведениях всегда связана с моральным долгом живых. Автор напоминает: забыть павших означает исказить сам смысл победы и человеческой жертвы.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тема войны остаётся частью нравственного воспитания: она учит бережному отношению к жизни, правде и человеческому достоинству.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 военной прозы и поэзии формирует уважение к прошлому не как к датам, а как к опыту людей, переживших предельные испытания.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утверждает литература военных лет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ценности соединяют фронтовой опыт с общечеловеческими нравственными ориентирами и делают военную литературу актуальной для современного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верность и человечность: именно они помогают героям сохранять себя в условиях войны и не превращаться в носителей насилия.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К. Симонова, А. Твардовского, М. Шолохова, Б. Васильева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уроки военной литературы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 — ценность каждой человеческой жизни. Военные произведения убеждают, что подвиг измеряется не только боем, но и способностью сохранить сострадание в самых тяжёлых обстоятельствах.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урок — ответственность за другого. Герои этих текстов выживают не в одиночку: их поддерживают товарищество, верность, память о близких и готовность разделить чужую боль.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урок — цена мира. Для старшеклассника эти книги помогают понять, что историческая память требует личного выбора: не быть равнодушным, уважать прошлое и беречь человеческое достоинство.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«годов испытаний» говорит с нами 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не только фиксирует события, но и помогает понять, как человек сохраняет достоинство, память и сострадание в самые тяжёлые моменты истории.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2026-05-23T21:12:59Z</dcterms:created>
  <dcterms:modified xsi:type="dcterms:W3CDTF">2026-05-23T21:12:59Z</dcterms:modified>
</cp:coreProperties>
</file>