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и среднее значение величины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находить среднее и проверять ответ.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показывает не отдельное число, а общий уровень группы. Оно полезно для оценок, времени, температуры, роста и расстояний, когда нужно сравнить разные результаты и увидеть типичную картину.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среднее помогает понять данные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находят, складывая все числа и деля сумму на их количество. Даже из целых чисел может получиться дробный ответ.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трёх чисел формула становится особенно простой.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формула среднего арифметического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Сложим и разделим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найдём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чисел 4, 6 и 10 получаем сумму 20. Это первый и самый важный шаг, потому что без него нельзя найти среднее арифметическое.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разделим на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Чисел здесь три, значит, делим 20 на 3. Получаем 6,67. Ответ показывает, что среднее не обязано быть целым числом.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нахождении среднего арифметического.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величины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величины помогает описать типичный результат измерений, когда отдельные значения немного различаются. Оно удобно для анализа роста, массы, времени и температуры.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измерений несколько, среднее сглаживает случайные отклонения. Поэтому по нему легче понять общий уровень наблюдений, чем по одному случайному результату.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этот способ используют для простых наборов данных и при решении практических задач. Он показывает не случайный всплеск, а наиболее обычное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видно, что температура менялась постепенно, без резких скачков в будние дни.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недели равна 13,4 °C, значит, общий уровень был умеренно тёплым.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расчёт по данным недели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за неделю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наборов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разные группы чисел дают один и тот же результат. Это показывает, что среднее зависит не только от отдельных значений, но и от их сочетания.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наборы могут иметь одинаковое среднее арифметическое, если сумма и количество чисел согласуются.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расчёт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крайними значениями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не выходит за пределы набора: оно всегда находится между наименьшим и наибольшим числом. Это удобная проверка правильности вычисления.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Прибавим одинаковое число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 всем значениям добавить одно и то же число, среднее увеличится на столько же. Значит, общий уровень данных сдвигается вместе с каждым числом.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числа в наборе одинаковые, среднее равно каждому из них. В таком случае проверять результат особенно легко, потому что ответ заранее понятен.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среднего арифметического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балл в школьной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за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получил по математике такие оценки: 5, 4, 5, 3 и 4. Сложив их, он увидел общий результат учёбы за четверть. Средний балл равен 4,2, и по нему удобно судить о стабильности знаний, а не об одной случайной отметке.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для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дневник, тетрадь, линейка и калькулятор. Эти предметы напоминают, что средний балл считают аккуратно, по записям и вычислениям. Такой пример делает математику ближе к повседневной школьной жизни и помогает запомнить правило.
</a:t>
            </a:r>
            <a:endParaRPr lang="en-US" sz="19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учеников тратят на дорогу разное время, поэтому удобно сравнивать не отдельный день, а общий уровень поездки.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 пути составляет 15 минут, а значит, типичная дорога в школу занимает около четверти часа.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пяти наблюдений; без внешнего источника.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уходит на дорогу в школу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наборе есть одно резко отличающееся число, оно сильно тянет среднее в свою сторону. Тогда полученный результат уже не всегда хорошо описывает большинство значений.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2, 2, 2 и 20 среднее равно 6,5, хотя три числа из четырёх одинаковы. Такой ответ не выглядит типичным для набора.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данные точнее, рядом со средним полезно смотреть медиану и моду. Они показывают середину ряда и самое частое значение.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показателей помогает избежать ошибки вывода. Особенно это важно, когда данные собраны из разных по величине наблюдений.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среднее значение может быть не очень точным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показателя зависит от цели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среднего арифметического, медианы и моды для разных задач.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измерения уменьшают влияние небольших погрешностей и дают более надёжный результат.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см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средняя длина карандаша по трём измерениям.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измерения длины карандаша.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расчёт помогает сравнивать бытовые показатели даже тогда, когда значения по дням немного меняются.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расход равен 10 литрам в день, а все значения расположены рядом с общим уровнем.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трёх наблюдений; без внешнего источника.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расход воды за три дня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в спорте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показатели равны 8,2 с, 8,0 с и 7,8 с, среднее значение равно 8,0 с. Это удобно для сравнения результатов между попытками и участниками.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попытках важно увидеть не случайный удачный или неудачный результат, а устойчивый уровень спортсмена. Среднее время бега помогает сделать именно такой вывод.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ошибки, из-за которых ответ получается неверным.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соблюдать порядок действий, не пропускать числа и проверять ответ после вычисления.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среднего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дополнительный результат может заметно сдвинуть среднее, если исходных данных ещё мало.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наблюдений, тем меньше влияние одного числа и тем устойчивее становится среднее.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пример; иллюстративные значения для демонстрации зависимости.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новое число меняет среднее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5 класса это удобный способ самопроверки: он не заменяет вычисление, а помогает убедиться, что ответ выглядит разумно.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сравните среднее с наименьшим и наибольшим числом. Если ответ вышел за эти границы, значит, в решении есть ошибка.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занимает несколько секунд, но помогает быстро заметить неверный делитель, пропущенное число или слишком раннее округление.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 разумность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помогает увидеть общий уровень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и среднее значение величины позволяют быстро понять набор чисел и результаты измерений. Эти понятия полезны в школе, в быту и в простых наблюдениях.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2026-05-24T12:54:49Z</dcterms:created>
  <dcterms:modified xsi:type="dcterms:W3CDTF">2026-05-24T12:54:49Z</dcterms:modified>
</cp:coreProperties>
</file>